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sldIdLst>
    <p:sldId id="256" r:id="rId5"/>
    <p:sldId id="257" r:id="rId6"/>
    <p:sldId id="258" r:id="rId7"/>
    <p:sldId id="259" r:id="rId8"/>
    <p:sldId id="275" r:id="rId9"/>
    <p:sldId id="260" r:id="rId10"/>
    <p:sldId id="264" r:id="rId11"/>
    <p:sldId id="267" r:id="rId12"/>
    <p:sldId id="268" r:id="rId13"/>
    <p:sldId id="269" r:id="rId14"/>
    <p:sldId id="270" r:id="rId15"/>
    <p:sldId id="278" r:id="rId16"/>
    <p:sldId id="263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 bright="10000"/>
          </a:blip>
          <a:srcRect/>
          <a:tile tx="-711200" ty="-762000" sx="20000" sy="2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574E4-10B1-47E7-9D24-2EE23502C438}" type="datetimeFigureOut">
              <a:rPr lang="nl-BE" smtClean="0"/>
              <a:pPr/>
              <a:t>21/06/2012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4D22C-9E7D-4A81-BA1F-3AC6429CB4F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04856" cy="2448272"/>
          </a:xfrm>
        </p:spPr>
        <p:txBody>
          <a:bodyPr>
            <a:normAutofit/>
          </a:bodyPr>
          <a:lstStyle/>
          <a:p>
            <a:r>
              <a:rPr lang="nl-BE" dirty="0" smtClean="0"/>
              <a:t>Reconstruction of the   tropolone biosynthetic pathway in </a:t>
            </a:r>
            <a:r>
              <a:rPr lang="nl-BE" i="1" dirty="0" smtClean="0"/>
              <a:t>Aspergillus oryzae</a:t>
            </a:r>
            <a:endParaRPr lang="nl-BE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5733256"/>
            <a:ext cx="4320480" cy="1124744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Jeroen Maertens</a:t>
            </a:r>
          </a:p>
          <a:p>
            <a:pPr algn="l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Tutor: </a:t>
            </a:r>
            <a:r>
              <a:rPr lang="nl-BE" sz="16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Colin </a:t>
            </a: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Lazarus</a:t>
            </a:r>
          </a:p>
          <a:p>
            <a:pPr algn="l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Promoter: Stefanie Salliau</a:t>
            </a:r>
            <a:endParaRPr lang="nl-BE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isa95.be/webfiles/media/ho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5"/>
            <a:ext cx="2280120" cy="1052736"/>
          </a:xfrm>
          <a:prstGeom prst="rect">
            <a:avLst/>
          </a:prstGeom>
          <a:noFill/>
        </p:spPr>
      </p:pic>
      <p:pic>
        <p:nvPicPr>
          <p:cNvPr id="13316" name="Picture 4" descr="http://www.blueskystudy.com/UploadFiles/110302045920150121.JPG"/>
          <p:cNvPicPr>
            <a:picLocks noChangeAspect="1" noChangeArrowheads="1"/>
          </p:cNvPicPr>
          <p:nvPr/>
        </p:nvPicPr>
        <p:blipFill>
          <a:blip r:embed="rId3" cstate="print"/>
          <a:srcRect t="19716" r="2170" b="26193"/>
          <a:stretch>
            <a:fillRect/>
          </a:stretch>
        </p:blipFill>
        <p:spPr bwMode="auto">
          <a:xfrm>
            <a:off x="6588224" y="5770997"/>
            <a:ext cx="2555776" cy="108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print"/>
          <a:srcRect l="19549" t="8307" r="20870" b="6017"/>
          <a:stretch>
            <a:fillRect/>
          </a:stretch>
        </p:blipFill>
        <p:spPr bwMode="auto">
          <a:xfrm>
            <a:off x="3923928" y="980728"/>
            <a:ext cx="5220072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37444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 smtClean="0"/>
              <a:t> PCR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Gateway® recombination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Ligation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0784" t="9090" r="14201" b="11531"/>
          <a:stretch>
            <a:fillRect/>
          </a:stretch>
        </p:blipFill>
        <p:spPr bwMode="auto">
          <a:xfrm>
            <a:off x="3642850" y="1484784"/>
            <a:ext cx="550115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3744416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 smtClean="0"/>
              <a:t> PCR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Gateway® recombination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Ligation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160240"/>
          </a:xfrm>
        </p:spPr>
        <p:txBody>
          <a:bodyPr>
            <a:normAutofit/>
          </a:bodyPr>
          <a:lstStyle/>
          <a:p>
            <a:r>
              <a:rPr lang="nl-BE" dirty="0" smtClean="0"/>
              <a:t>Plasmid construction</a:t>
            </a:r>
            <a:br>
              <a:rPr lang="nl-BE" dirty="0" smtClean="0"/>
            </a:br>
            <a:r>
              <a:rPr lang="nl-BE" dirty="0" smtClean="0"/>
              <a:t>Overvieuw</a:t>
            </a:r>
            <a:endParaRPr lang="nl-B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9144000" cy="2905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i="1" dirty="0" smtClean="0"/>
              <a:t>A. oryzae </a:t>
            </a:r>
            <a:r>
              <a:rPr lang="nl-BE" dirty="0" smtClean="0"/>
              <a:t>transformation and growth</a:t>
            </a:r>
            <a:endParaRPr lang="nl-BE" dirty="0"/>
          </a:p>
        </p:txBody>
      </p:sp>
      <p:pic>
        <p:nvPicPr>
          <p:cNvPr id="17410" name="Picture 2" descr="I:\DCIM\101MSDCF\DSC08003.JPG"/>
          <p:cNvPicPr>
            <a:picLocks noChangeAspect="1" noChangeArrowheads="1"/>
          </p:cNvPicPr>
          <p:nvPr/>
        </p:nvPicPr>
        <p:blipFill>
          <a:blip r:embed="rId2" cstate="print"/>
          <a:srcRect l="1802" t="12913" b="19820"/>
          <a:stretch>
            <a:fillRect/>
          </a:stretch>
        </p:blipFill>
        <p:spPr bwMode="auto">
          <a:xfrm>
            <a:off x="0" y="1484784"/>
            <a:ext cx="9144000" cy="4697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Extraction</a:t>
            </a:r>
            <a:endParaRPr lang="nl-BE" dirty="0"/>
          </a:p>
        </p:txBody>
      </p:sp>
      <p:pic>
        <p:nvPicPr>
          <p:cNvPr id="18434" name="Picture 2" descr="I:\DCIM\101MSDCF\DSC08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019720" cy="5373216"/>
          </a:xfrm>
          <a:prstGeom prst="rect">
            <a:avLst/>
          </a:prstGeom>
          <a:noFill/>
        </p:spPr>
      </p:pic>
      <p:pic>
        <p:nvPicPr>
          <p:cNvPr id="18435" name="Picture 3" descr="I:\DCIM\101MSDCF\DSC08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044" y="1484784"/>
            <a:ext cx="6018956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LC-MS analysis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nl-BE" dirty="0" smtClean="0"/>
              <a:t>Some new metabolites</a:t>
            </a:r>
          </a:p>
          <a:p>
            <a:pPr>
              <a:spcBef>
                <a:spcPts val="600"/>
              </a:spcBef>
            </a:pPr>
            <a:r>
              <a:rPr lang="nl-BE" dirty="0" smtClean="0"/>
              <a:t>High production</a:t>
            </a:r>
          </a:p>
          <a:p>
            <a:pPr>
              <a:spcBef>
                <a:spcPts val="600"/>
              </a:spcBef>
            </a:pPr>
            <a:r>
              <a:rPr lang="nl-BE" dirty="0" smtClean="0"/>
              <a:t>First two genes active</a:t>
            </a:r>
          </a:p>
          <a:p>
            <a:pPr>
              <a:spcBef>
                <a:spcPts val="600"/>
              </a:spcBef>
            </a:pPr>
            <a:r>
              <a:rPr lang="nl-BE" dirty="0" smtClean="0"/>
              <a:t>Third gene?</a:t>
            </a:r>
          </a:p>
        </p:txBody>
      </p:sp>
      <p:pic>
        <p:nvPicPr>
          <p:cNvPr id="19458" name="Picture 2" descr="M:\bristol\LC-MS\MOS OK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r>
              <a:rPr lang="nl-BE" dirty="0" smtClean="0"/>
              <a:t>Some metabolites as expected</a:t>
            </a:r>
          </a:p>
          <a:p>
            <a:r>
              <a:rPr lang="nl-BE" dirty="0" smtClean="0"/>
              <a:t>First two genes active</a:t>
            </a:r>
          </a:p>
          <a:p>
            <a:r>
              <a:rPr lang="nl-BE" dirty="0" smtClean="0"/>
              <a:t>No tropolone formed</a:t>
            </a:r>
          </a:p>
          <a:p>
            <a:endParaRPr lang="nl-B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Future work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81736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 expression levels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nl-BE" sz="3200" dirty="0" smtClean="0"/>
              <a:t>Third gene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allAtOnce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04856" cy="2448272"/>
          </a:xfrm>
        </p:spPr>
        <p:txBody>
          <a:bodyPr>
            <a:normAutofit/>
          </a:bodyPr>
          <a:lstStyle/>
          <a:p>
            <a:r>
              <a:rPr lang="nl-BE" dirty="0" smtClean="0"/>
              <a:t>Reconstruction of the   tropolone biosynthetic pathway in </a:t>
            </a:r>
            <a:r>
              <a:rPr lang="nl-BE" i="1" dirty="0" smtClean="0"/>
              <a:t>Aspergillus oryzae</a:t>
            </a:r>
            <a:endParaRPr lang="nl-BE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5733256"/>
            <a:ext cx="4320480" cy="1124744"/>
          </a:xfrm>
        </p:spPr>
        <p:txBody>
          <a:bodyPr>
            <a:normAutofit/>
          </a:bodyPr>
          <a:lstStyle/>
          <a:p>
            <a:r>
              <a:rPr lang="nl-B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Jeroen Maertens</a:t>
            </a:r>
          </a:p>
          <a:p>
            <a:pPr algn="l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</a:t>
            </a:r>
            <a:r>
              <a:rPr lang="nl-BE" sz="160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Dr. Colin </a:t>
            </a:r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Lazarus</a:t>
            </a:r>
          </a:p>
          <a:p>
            <a:pPr algn="l"/>
            <a:r>
              <a:rPr lang="nl-BE" sz="16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Promoter: Stefanie Salliau</a:t>
            </a:r>
            <a:endParaRPr lang="nl-BE" sz="16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 descr="http://www.isa95.be/webfiles/media/how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5"/>
            <a:ext cx="2280120" cy="1052736"/>
          </a:xfrm>
          <a:prstGeom prst="rect">
            <a:avLst/>
          </a:prstGeom>
          <a:noFill/>
        </p:spPr>
      </p:pic>
      <p:pic>
        <p:nvPicPr>
          <p:cNvPr id="13316" name="Picture 4" descr="http://www.blueskystudy.com/UploadFiles/110302045920150121.JPG"/>
          <p:cNvPicPr>
            <a:picLocks noChangeAspect="1" noChangeArrowheads="1"/>
          </p:cNvPicPr>
          <p:nvPr/>
        </p:nvPicPr>
        <p:blipFill>
          <a:blip r:embed="rId3" cstate="print"/>
          <a:srcRect t="19716" r="2170" b="26193"/>
          <a:stretch>
            <a:fillRect/>
          </a:stretch>
        </p:blipFill>
        <p:spPr bwMode="auto">
          <a:xfrm>
            <a:off x="6588224" y="5770997"/>
            <a:ext cx="2555776" cy="108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alphaModFix amt="65000"/>
            <a:lum/>
          </a:blip>
          <a:srcRect/>
          <a:tile tx="-711200" ty="-762000" sx="20000" sy="2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Content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600200"/>
            <a:ext cx="6995120" cy="4525963"/>
          </a:xfrm>
        </p:spPr>
        <p:txBody>
          <a:bodyPr/>
          <a:lstStyle/>
          <a:p>
            <a:r>
              <a:rPr lang="nl-BE" dirty="0" smtClean="0"/>
              <a:t>Introduction</a:t>
            </a:r>
          </a:p>
          <a:p>
            <a:r>
              <a:rPr lang="nl-BE" dirty="0" smtClean="0"/>
              <a:t>Previous work</a:t>
            </a:r>
          </a:p>
          <a:p>
            <a:r>
              <a:rPr lang="nl-BE" dirty="0" smtClean="0"/>
              <a:t>Plasmid construction</a:t>
            </a:r>
          </a:p>
          <a:p>
            <a:r>
              <a:rPr lang="nl-BE" i="1" dirty="0" smtClean="0"/>
              <a:t>A. oryzae </a:t>
            </a:r>
            <a:r>
              <a:rPr lang="nl-BE" dirty="0" smtClean="0"/>
              <a:t>transformation and growth</a:t>
            </a:r>
          </a:p>
          <a:p>
            <a:r>
              <a:rPr lang="nl-BE" dirty="0" smtClean="0"/>
              <a:t>Extraction</a:t>
            </a:r>
          </a:p>
          <a:p>
            <a:r>
              <a:rPr lang="nl-BE" dirty="0" smtClean="0"/>
              <a:t>LC-MS analysis</a:t>
            </a:r>
          </a:p>
          <a:p>
            <a:r>
              <a:rPr lang="nl-BE" dirty="0" smtClean="0"/>
              <a:t>Conclusion and future work</a:t>
            </a:r>
          </a:p>
          <a:p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alphaModFix amt="50000"/>
            <a:lum bright="10000"/>
          </a:blip>
          <a:srcRect/>
          <a:tile tx="-711200" ty="-762000" sx="20000" sy="21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Introduction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nl-BE" dirty="0" smtClean="0"/>
              <a:t>Source of genes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nl-BE" sz="2400" i="1" dirty="0" smtClean="0"/>
              <a:t>Talaromyces stipitatus</a:t>
            </a:r>
          </a:p>
          <a:p>
            <a:pPr lvl="1">
              <a:spcBef>
                <a:spcPts val="600"/>
              </a:spcBef>
              <a:buFont typeface="Arial" pitchFamily="34" charset="0"/>
              <a:buChar char="•"/>
            </a:pPr>
            <a:r>
              <a:rPr lang="nl-BE" sz="2400" i="1" dirty="0" smtClean="0"/>
              <a:t>Acremonium strictum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nl-BE" dirty="0" err="1" smtClean="0"/>
              <a:t>Tropolone</a:t>
            </a:r>
            <a:r>
              <a:rPr lang="nl-BE" dirty="0" smtClean="0"/>
              <a:t> </a:t>
            </a:r>
            <a:r>
              <a:rPr lang="nl-BE" dirty="0" err="1" smtClean="0"/>
              <a:t>synthesis</a:t>
            </a:r>
            <a:endParaRPr lang="nl-BE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nl-BE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endParaRPr lang="nl-BE" sz="2000" dirty="0" smtClean="0"/>
          </a:p>
          <a:p>
            <a:pPr>
              <a:spcAft>
                <a:spcPts val="600"/>
              </a:spcAft>
            </a:pPr>
            <a:r>
              <a:rPr lang="nl-BE" dirty="0" smtClean="0"/>
              <a:t>Why tropolones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nl-BE" dirty="0" smtClean="0"/>
              <a:t>Why </a:t>
            </a:r>
            <a:r>
              <a:rPr lang="nl-BE" i="1" dirty="0" smtClean="0"/>
              <a:t>Aspergillus oryzae</a:t>
            </a:r>
            <a:endParaRPr lang="nl-BE" dirty="0" smtClean="0"/>
          </a:p>
          <a:p>
            <a:endParaRPr lang="nl-BE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71600" y="3356993"/>
          <a:ext cx="6696744" cy="1516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hemSketch" r:id="rId5" imgW="6141720" imgH="1389888" progId="ACD.ChemSketch.20">
                  <p:embed/>
                </p:oleObj>
              </mc:Choice>
              <mc:Fallback>
                <p:oleObj name="ChemSketch" r:id="rId5" imgW="6141720" imgH="1389888" progId="ACD.ChemSketch.20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356993"/>
                        <a:ext cx="6696744" cy="1516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Previous work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Tropolone biosynthetic pathway</a:t>
            </a:r>
          </a:p>
          <a:p>
            <a:r>
              <a:rPr lang="nl-BE" sz="2400" dirty="0" smtClean="0"/>
              <a:t>Analysis of genome</a:t>
            </a:r>
          </a:p>
          <a:p>
            <a:r>
              <a:rPr lang="nl-BE" sz="2400" dirty="0" smtClean="0"/>
              <a:t>Analysis of cluster</a:t>
            </a:r>
          </a:p>
          <a:p>
            <a:r>
              <a:rPr lang="nl-BE" sz="2400" dirty="0" smtClean="0"/>
              <a:t>Knock out of genes</a:t>
            </a:r>
          </a:p>
          <a:p>
            <a:r>
              <a:rPr lang="nl-BE" sz="2400" dirty="0" smtClean="0"/>
              <a:t>Enzymatic research</a:t>
            </a:r>
          </a:p>
          <a:p>
            <a:r>
              <a:rPr lang="nl-BE" sz="2400" dirty="0" err="1" smtClean="0"/>
              <a:t>Published</a:t>
            </a:r>
            <a:r>
              <a:rPr lang="nl-BE" sz="2400" dirty="0" smtClean="0"/>
              <a:t> pathway </a:t>
            </a:r>
            <a:r>
              <a:rPr lang="nl-B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(Davison </a:t>
            </a:r>
            <a:r>
              <a:rPr lang="nl-BE" sz="1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nl-BE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pPr>
              <a:buNone/>
            </a:pPr>
            <a:endParaRPr lang="nl-BE" sz="2400" dirty="0"/>
          </a:p>
          <a:p>
            <a:pPr>
              <a:buNone/>
            </a:pPr>
            <a:r>
              <a:rPr lang="nl-BE" dirty="0" smtClean="0"/>
              <a:t>Construction of starter vector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Tropolone biosynthetic pathway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772" y="2348880"/>
            <a:ext cx="8676456" cy="331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98" t="13360" r="19453" b="8681"/>
          <a:stretch>
            <a:fillRect/>
          </a:stretch>
        </p:blipFill>
        <p:spPr bwMode="auto">
          <a:xfrm>
            <a:off x="3923928" y="1297489"/>
            <a:ext cx="5220072" cy="55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27584" y="126876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998" t="13360" r="19453" b="8681"/>
          <a:stretch>
            <a:fillRect/>
          </a:stretch>
        </p:blipFill>
        <p:spPr bwMode="auto">
          <a:xfrm>
            <a:off x="3923928" y="1297489"/>
            <a:ext cx="5220072" cy="556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27584" y="1268760"/>
            <a:ext cx="374441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 smtClean="0"/>
              <a:t> PCR</a:t>
            </a:r>
            <a:endParaRPr lang="nl-B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pic>
        <p:nvPicPr>
          <p:cNvPr id="7" name="Picture 6" descr="C:\Users\jeroen maertens\Documents\jeroen\school\hoger\1BLT\Stage Bristol\homologe recombinatiepaint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9239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1540" t="13815" r="21761" b="13421"/>
          <a:stretch>
            <a:fillRect/>
          </a:stretch>
        </p:blipFill>
        <p:spPr bwMode="auto">
          <a:xfrm>
            <a:off x="3923928" y="1498726"/>
            <a:ext cx="5220072" cy="535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 smtClean="0"/>
              <a:t> PCR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Gateway® recombination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nl-BE" dirty="0" smtClean="0"/>
              <a:t>Plasmid construction</a:t>
            </a:r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268760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 smtClean="0"/>
              <a:t> Starter vector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Yeast recombination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/>
              <a:t> </a:t>
            </a:r>
            <a:r>
              <a:rPr lang="nl-BE" sz="2400" dirty="0" smtClean="0"/>
              <a:t>Vector digestion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nl-BE" sz="2400" dirty="0" smtClean="0"/>
              <a:t> PCR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nl-BE" sz="2800" dirty="0"/>
              <a:t> </a:t>
            </a:r>
            <a:r>
              <a:rPr lang="nl-BE" sz="2800" dirty="0" smtClean="0"/>
              <a:t>Gateway® recombination</a:t>
            </a:r>
            <a:endParaRPr lang="nl-BE" sz="2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t="61405"/>
          <a:stretch>
            <a:fillRect/>
          </a:stretch>
        </p:blipFill>
        <p:spPr bwMode="auto">
          <a:xfrm>
            <a:off x="1" y="4293096"/>
            <a:ext cx="91440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ademiejaar xmlns="22e78e1c-e40d-4f35-8d6f-16ad3463fab3">2011-2012</Academieja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3941395550B43AA55D408D701C79D" ma:contentTypeVersion="1" ma:contentTypeDescription="Een nieuw document maken." ma:contentTypeScope="" ma:versionID="0445ddad62d2cbad843c982b382d9e03">
  <xsd:schema xmlns:xsd="http://www.w3.org/2001/XMLSchema" xmlns:xs="http://www.w3.org/2001/XMLSchema" xmlns:p="http://schemas.microsoft.com/office/2006/metadata/properties" xmlns:ns2="22e78e1c-e40d-4f35-8d6f-16ad3463fab3" targetNamespace="http://schemas.microsoft.com/office/2006/metadata/properties" ma:root="true" ma:fieldsID="90c86dbe49aa71adbf491604545909b5" ns2:_="">
    <xsd:import namespace="22e78e1c-e40d-4f35-8d6f-16ad3463fab3"/>
    <xsd:element name="properties">
      <xsd:complexType>
        <xsd:sequence>
          <xsd:element name="documentManagement">
            <xsd:complexType>
              <xsd:all>
                <xsd:element ref="ns2:Academieja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e78e1c-e40d-4f35-8d6f-16ad3463fab3" elementFormDefault="qualified">
    <xsd:import namespace="http://schemas.microsoft.com/office/2006/documentManagement/types"/>
    <xsd:import namespace="http://schemas.microsoft.com/office/infopath/2007/PartnerControls"/>
    <xsd:element name="Academiejaar" ma:index="8" nillable="true" ma:displayName="Academiejaar" ma:default="2011-2012" ma:description="Academiejaar" ma:format="Dropdown" ma:internalName="Academiejaar">
      <xsd:simpleType>
        <xsd:restriction base="dms:Choice">
          <xsd:enumeration value="2010-2011"/>
          <xsd:enumeration value="2011-2012"/>
          <xsd:enumeration value="2012-2013"/>
          <xsd:enumeration value="2013-2014"/>
          <xsd:enumeration value="2014-201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8F68FA-5F93-4466-B1C1-0AA01DC20D6C}">
  <ds:schemaRefs>
    <ds:schemaRef ds:uri="http://schemas.microsoft.com/office/infopath/2007/PartnerControls"/>
    <ds:schemaRef ds:uri="http://schemas.microsoft.com/office/2006/documentManagement/types"/>
    <ds:schemaRef ds:uri="22e78e1c-e40d-4f35-8d6f-16ad3463fab3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A9B5D4-530F-452F-885C-65D1F66641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B04097-D966-4D87-83E0-95D4036E7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e78e1c-e40d-4f35-8d6f-16ad3463f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908</TotalTime>
  <Words>247</Words>
  <Application>Microsoft Office PowerPoint</Application>
  <PresentationFormat>Diavoorstelling (4:3)</PresentationFormat>
  <Paragraphs>85</Paragraphs>
  <Slides>18</Slides>
  <Notes>0</Notes>
  <HiddenSlides>1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0" baseType="lpstr">
      <vt:lpstr>Office Theme</vt:lpstr>
      <vt:lpstr>ChemSketch</vt:lpstr>
      <vt:lpstr>Reconstruction of the   tropolone biosynthetic pathway in Aspergillus oryzae</vt:lpstr>
      <vt:lpstr>Content</vt:lpstr>
      <vt:lpstr>Introduction</vt:lpstr>
      <vt:lpstr>Previous work</vt:lpstr>
      <vt:lpstr>Tropolone biosynthetic pathway</vt:lpstr>
      <vt:lpstr>Plasmid construction</vt:lpstr>
      <vt:lpstr>Plasmid construction</vt:lpstr>
      <vt:lpstr>Plasmid construction</vt:lpstr>
      <vt:lpstr>Plasmid construction</vt:lpstr>
      <vt:lpstr>Plasmid construction</vt:lpstr>
      <vt:lpstr>Plasmid construction</vt:lpstr>
      <vt:lpstr>Plasmid construction Overvieuw</vt:lpstr>
      <vt:lpstr>A. oryzae transformation and growth</vt:lpstr>
      <vt:lpstr>Extraction</vt:lpstr>
      <vt:lpstr>LC-MS analysis</vt:lpstr>
      <vt:lpstr>Conclusion</vt:lpstr>
      <vt:lpstr>Reconstruction of the   tropolone biosynthetic pathway in Aspergillus oryzae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of the tropolone biosynthetic pathway in Aspergillus oryzae</dc:title>
  <dc:creator>jeroen maertens</dc:creator>
  <cp:lastModifiedBy>Demeyere Mieke</cp:lastModifiedBy>
  <cp:revision>82</cp:revision>
  <dcterms:created xsi:type="dcterms:W3CDTF">2012-06-05T10:44:02Z</dcterms:created>
  <dcterms:modified xsi:type="dcterms:W3CDTF">2012-06-21T12:25:51Z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0x0101003433941395550B43AA55D408D701C79D</vt:lpwstr>
  </property>
</Properties>
</file>