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1" r:id="rId5"/>
    <p:sldId id="260" r:id="rId6"/>
    <p:sldId id="259" r:id="rId7"/>
    <p:sldId id="273" r:id="rId8"/>
    <p:sldId id="268" r:id="rId9"/>
    <p:sldId id="274" r:id="rId10"/>
    <p:sldId id="261" r:id="rId11"/>
    <p:sldId id="262" r:id="rId12"/>
    <p:sldId id="276" r:id="rId13"/>
    <p:sldId id="263" r:id="rId14"/>
    <p:sldId id="277" r:id="rId15"/>
    <p:sldId id="264" r:id="rId16"/>
    <p:sldId id="265" r:id="rId17"/>
    <p:sldId id="278" r:id="rId18"/>
    <p:sldId id="267" r:id="rId19"/>
    <p:sldId id="275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28" autoAdjust="0"/>
  </p:normalViewPr>
  <p:slideViewPr>
    <p:cSldViewPr>
      <p:cViewPr>
        <p:scale>
          <a:sx n="60" d="100"/>
          <a:sy n="60" d="100"/>
        </p:scale>
        <p:origin x="-164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1F231-ECBB-48D9-BD6E-2CC754B5F52F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7DFB-8C64-480D-A668-8CC45B2B057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Goedemiddag</a:t>
            </a:r>
            <a:endParaRPr lang="en-US" dirty="0" smtClean="0"/>
          </a:p>
          <a:p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baseline="0" dirty="0" smtClean="0"/>
              <a:t> is Timothy,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stage </a:t>
            </a:r>
            <a:r>
              <a:rPr lang="en-US" baseline="0" dirty="0" err="1" smtClean="0"/>
              <a:t>gelopen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de firma </a:t>
            </a:r>
            <a:r>
              <a:rPr lang="en-US" baseline="0" dirty="0" err="1" smtClean="0"/>
              <a:t>Genohm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Technologiepark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Zwijnaarde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opdracht</a:t>
            </a:r>
            <a:r>
              <a:rPr lang="en-US" baseline="0" dirty="0" smtClean="0"/>
              <a:t> had om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al reeds </a:t>
            </a:r>
            <a:r>
              <a:rPr lang="en-US" baseline="0" dirty="0" err="1" smtClean="0"/>
              <a:t>ontwikkelde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webtool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breiden</a:t>
            </a:r>
            <a:r>
              <a:rPr lang="en-US" baseline="0" dirty="0" smtClean="0"/>
              <a:t> met upload en </a:t>
            </a:r>
            <a:r>
              <a:rPr lang="en-US" baseline="0" dirty="0" err="1" smtClean="0"/>
              <a:t>conversie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mogelijkheden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eveneens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presentatie</a:t>
            </a:r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59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 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weten</a:t>
            </a:r>
            <a:r>
              <a:rPr lang="en-US" baseline="0" dirty="0" smtClean="0"/>
              <a:t> hoe de </a:t>
            </a:r>
            <a:r>
              <a:rPr lang="en-US" baseline="0" dirty="0" err="1" smtClean="0"/>
              <a:t>omvorming</a:t>
            </a:r>
            <a:r>
              <a:rPr lang="en-US" baseline="0" dirty="0" smtClean="0"/>
              <a:t> van NGS data </a:t>
            </a:r>
            <a:r>
              <a:rPr lang="en-US" baseline="0" dirty="0" err="1" smtClean="0"/>
              <a:t>precies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elkaar</a:t>
            </a:r>
            <a:r>
              <a:rPr lang="en-US" baseline="0" dirty="0" smtClean="0"/>
              <a:t> zit,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nog </a:t>
            </a:r>
            <a:r>
              <a:rPr lang="en-US" baseline="0" dirty="0" err="1" smtClean="0"/>
              <a:t>gekeken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geheel</a:t>
            </a:r>
            <a:r>
              <a:rPr lang="en-US" baseline="0" dirty="0" smtClean="0"/>
              <a:t> van hoe de </a:t>
            </a:r>
            <a:r>
              <a:rPr lang="en-US" baseline="0" dirty="0" err="1" smtClean="0"/>
              <a:t>uitbreiding</a:t>
            </a:r>
            <a:r>
              <a:rPr lang="en-US" baseline="0" dirty="0" smtClean="0"/>
              <a:t> van BOINQ </a:t>
            </a:r>
            <a:r>
              <a:rPr lang="en-US" baseline="0" dirty="0" err="1" smtClean="0"/>
              <a:t>verloopt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geheel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voorgesteld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schema, </a:t>
            </a:r>
            <a:r>
              <a:rPr lang="en-US" baseline="0" dirty="0" err="1" smtClean="0"/>
              <a:t>waarin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klasse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gebruikt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weergegeven</a:t>
            </a:r>
            <a:r>
              <a:rPr lang="en-US" baseline="0" dirty="0" smtClean="0"/>
              <a:t> is met de </a:t>
            </a:r>
            <a:r>
              <a:rPr lang="en-US" baseline="0" dirty="0" err="1" smtClean="0"/>
              <a:t>parallellogrammen</a:t>
            </a:r>
            <a:r>
              <a:rPr lang="en-US" baseline="0" dirty="0" smtClean="0"/>
              <a:t>, de input en output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rechthoeken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waar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gebruiker</a:t>
            </a:r>
            <a:r>
              <a:rPr lang="en-US" baseline="0" dirty="0" smtClean="0"/>
              <a:t> van BOINQ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komt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cirkels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aangemaakt</a:t>
            </a:r>
            <a:r>
              <a:rPr lang="en-US" baseline="0" dirty="0" smtClean="0"/>
              <a:t> met</a:t>
            </a:r>
            <a:r>
              <a:rPr lang="en-US" dirty="0" smtClean="0"/>
              <a:t> Eclipse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bepaalde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opdracht</a:t>
            </a:r>
            <a:r>
              <a:rPr lang="en-US" baseline="0" dirty="0" smtClean="0"/>
              <a:t>. Al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zorgen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nieuwe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functionaliteit</a:t>
            </a:r>
            <a:r>
              <a:rPr lang="en-US" baseline="0" dirty="0" smtClean="0"/>
              <a:t> van BOINQ. </a:t>
            </a:r>
            <a:r>
              <a:rPr lang="en-US" baseline="0" dirty="0" smtClean="0"/>
              <a:t>In het schema is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welke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klassen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verband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elkaar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hoofddelen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namelijk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uploaden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, het </a:t>
            </a:r>
            <a:r>
              <a:rPr lang="en-US" baseline="0" dirty="0" err="1" smtClean="0"/>
              <a:t>converteren</a:t>
            </a:r>
            <a:r>
              <a:rPr lang="en-US" baseline="0" dirty="0" smtClean="0"/>
              <a:t> van de data en het </a:t>
            </a:r>
            <a:r>
              <a:rPr lang="en-US" baseline="0" dirty="0" err="1" smtClean="0"/>
              <a:t>bewaren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aangemaakte</a:t>
            </a:r>
            <a:r>
              <a:rPr lang="en-US" baseline="0" dirty="0" smtClean="0"/>
              <a:t> triples.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begint</a:t>
            </a:r>
            <a:r>
              <a:rPr lang="en-US" dirty="0" smtClean="0"/>
              <a:t> met de </a:t>
            </a:r>
            <a:r>
              <a:rPr lang="en-US" dirty="0" err="1" smtClean="0"/>
              <a:t>gebruiker</a:t>
            </a:r>
            <a:r>
              <a:rPr lang="en-US" dirty="0" smtClean="0"/>
              <a:t> </a:t>
            </a:r>
            <a:r>
              <a:rPr lang="en-US" dirty="0" smtClean="0"/>
              <a:t>die via </a:t>
            </a:r>
            <a:r>
              <a:rPr lang="en-US" dirty="0" smtClean="0"/>
              <a:t>BOINQ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bestand</a:t>
            </a:r>
            <a:r>
              <a:rPr lang="en-US" dirty="0" smtClean="0"/>
              <a:t> </a:t>
            </a:r>
            <a:r>
              <a:rPr lang="en-US" dirty="0" err="1" smtClean="0"/>
              <a:t>oplaadt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gedaan</a:t>
            </a:r>
            <a:r>
              <a:rPr lang="en-US" baseline="0" dirty="0" smtClean="0"/>
              <a:t> door op de </a:t>
            </a:r>
            <a:r>
              <a:rPr lang="en-US" baseline="0" dirty="0" err="1" smtClean="0"/>
              <a:t>webtool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nieuwe</a:t>
            </a:r>
            <a:r>
              <a:rPr lang="en-US" baseline="0" dirty="0" smtClean="0"/>
              <a:t> track toe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voegen</a:t>
            </a:r>
            <a:r>
              <a:rPr lang="en-US" baseline="0" dirty="0" smtClean="0"/>
              <a:t> door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Tracks op het plus </a:t>
            </a:r>
            <a:r>
              <a:rPr lang="en-US" baseline="0" dirty="0" err="1" smtClean="0"/>
              <a:t>teken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klikken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zie</a:t>
            </a:r>
            <a:r>
              <a:rPr lang="en-US" baseline="0" dirty="0" smtClean="0"/>
              <a:t> 1 op de </a:t>
            </a:r>
            <a:r>
              <a:rPr lang="en-US" baseline="0" dirty="0" err="1" smtClean="0"/>
              <a:t>figuur</a:t>
            </a:r>
            <a:r>
              <a:rPr lang="en-US" baseline="0" dirty="0" smtClean="0"/>
              <a:t>) </a:t>
            </a:r>
            <a:r>
              <a:rPr lang="en-US" baseline="0" dirty="0" smtClean="0"/>
              <a:t>en </a:t>
            </a:r>
            <a:r>
              <a:rPr lang="en-US" baseline="0" dirty="0" err="1" smtClean="0"/>
              <a:t>vervolgens</a:t>
            </a:r>
            <a:r>
              <a:rPr lang="en-US" baseline="0" dirty="0" smtClean="0"/>
              <a:t> upload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klikken</a:t>
            </a:r>
            <a:r>
              <a:rPr lang="en-US" baseline="0" dirty="0" smtClean="0"/>
              <a:t> (2 op de </a:t>
            </a:r>
            <a:r>
              <a:rPr lang="en-US" baseline="0" dirty="0" err="1" smtClean="0"/>
              <a:t>figuur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Hierdoor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UploadDialog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aangemaakt</a:t>
            </a:r>
            <a:r>
              <a:rPr lang="en-US" baseline="0" dirty="0" smtClean="0"/>
              <a:t> </a:t>
            </a:r>
            <a:r>
              <a:rPr lang="en-US" baseline="0" dirty="0" smtClean="0"/>
              <a:t>( 3 op </a:t>
            </a:r>
            <a:r>
              <a:rPr lang="en-US" baseline="0" dirty="0" err="1" smtClean="0"/>
              <a:t>figuur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waarin</a:t>
            </a:r>
            <a:r>
              <a:rPr lang="en-US" baseline="0" dirty="0" smtClean="0"/>
              <a:t> </a:t>
            </a:r>
            <a:r>
              <a:rPr lang="en-US" baseline="0" dirty="0" smtClean="0"/>
              <a:t>de </a:t>
            </a:r>
            <a:r>
              <a:rPr lang="en-US" baseline="0" dirty="0" err="1" smtClean="0"/>
              <a:t>gebruiker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meegeven</a:t>
            </a:r>
            <a:r>
              <a:rPr lang="en-US" baseline="0" dirty="0" smtClean="0"/>
              <a:t>, metadata.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zich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gekozen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Daarna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checkbox of de </a:t>
            </a:r>
            <a:r>
              <a:rPr lang="en-US" baseline="0" dirty="0" err="1" smtClean="0"/>
              <a:t>aangemaakte</a:t>
            </a:r>
            <a:r>
              <a:rPr lang="en-US" baseline="0" dirty="0" smtClean="0"/>
              <a:t> graph </a:t>
            </a:r>
            <a:r>
              <a:rPr lang="en-US" baseline="0" dirty="0" err="1" smtClean="0"/>
              <a:t>publiekelijk</a:t>
            </a:r>
            <a:r>
              <a:rPr lang="en-US" baseline="0" dirty="0" smtClean="0"/>
              <a:t> mag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zeggen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gebruikers</a:t>
            </a:r>
            <a:r>
              <a:rPr lang="en-US" baseline="0" dirty="0" smtClean="0"/>
              <a:t> je graph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bekijken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nog de graph name die </a:t>
            </a:r>
            <a:r>
              <a:rPr lang="en-US" baseline="0" dirty="0" err="1" smtClean="0"/>
              <a:t>meegegeven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naam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naam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gebruiker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automatisch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meegegeven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laatste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nog de </a:t>
            </a:r>
            <a:r>
              <a:rPr lang="en-US" baseline="0" dirty="0" err="1" smtClean="0"/>
              <a:t>mogelijkheid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extra </a:t>
            </a:r>
            <a:r>
              <a:rPr lang="en-US" baseline="0" dirty="0" err="1" smtClean="0"/>
              <a:t>commentaar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de graph.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4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 het </a:t>
            </a:r>
            <a:r>
              <a:rPr lang="en-US" dirty="0" err="1" smtClean="0"/>
              <a:t>opladen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bestand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doorgegeven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TripleConversion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in het triple </a:t>
            </a:r>
            <a:r>
              <a:rPr lang="en-US" baseline="0" dirty="0" err="1" smtClean="0"/>
              <a:t>formaat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omgevormd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Het </a:t>
            </a:r>
            <a:r>
              <a:rPr lang="en-US" baseline="0" dirty="0" err="1" smtClean="0"/>
              <a:t>converteren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gesplitst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de metadata en de </a:t>
            </a:r>
            <a:r>
              <a:rPr lang="en-US" baseline="0" dirty="0" err="1" smtClean="0"/>
              <a:t>bestandsgegevens</a:t>
            </a:r>
            <a:r>
              <a:rPr lang="en-US" baseline="0" dirty="0" smtClean="0"/>
              <a:t>. De metadata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meegegeven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MetaGraphUpdater</a:t>
            </a:r>
            <a:r>
              <a:rPr lang="en-US" baseline="0" dirty="0" smtClean="0"/>
              <a:t> en het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TripleConverter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TripleConverter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gekeken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extensie</a:t>
            </a:r>
            <a:r>
              <a:rPr lang="en-US" baseline="0" dirty="0" smtClean="0"/>
              <a:t> van het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meegegeven</a:t>
            </a:r>
            <a:r>
              <a:rPr lang="en-US" baseline="0" dirty="0" smtClean="0"/>
              <a:t> is en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overeenkomstige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TripleIterator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aangeroepen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GFF, BED, </a:t>
            </a:r>
            <a:r>
              <a:rPr lang="en-US" baseline="0" dirty="0" err="1" smtClean="0"/>
              <a:t>BedGraph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Genetrack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39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gegevens</a:t>
            </a:r>
            <a:r>
              <a:rPr lang="en-US" dirty="0" smtClean="0"/>
              <a:t> </a:t>
            </a:r>
            <a:r>
              <a:rPr lang="en-US" dirty="0" err="1" smtClean="0"/>
              <a:t>omgevormd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baseline="0" dirty="0" smtClean="0"/>
              <a:t> het triple </a:t>
            </a:r>
            <a:r>
              <a:rPr lang="en-US" baseline="0" dirty="0" err="1" smtClean="0"/>
              <a:t>formaat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nog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graph </a:t>
            </a:r>
            <a:r>
              <a:rPr lang="en-US" baseline="0" dirty="0" err="1" smtClean="0"/>
              <a:t>opgeslagen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triple databank.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gedaan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derde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gedeelte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de triples </a:t>
            </a:r>
            <a:r>
              <a:rPr lang="en-US" dirty="0" err="1" smtClean="0"/>
              <a:t>samen</a:t>
            </a:r>
            <a:r>
              <a:rPr lang="en-US" dirty="0" smtClean="0"/>
              <a:t> met de </a:t>
            </a:r>
            <a:r>
              <a:rPr lang="en-US" dirty="0" err="1" smtClean="0"/>
              <a:t>graphname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opgeladen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triple databank met </a:t>
            </a:r>
            <a:r>
              <a:rPr lang="en-US" baseline="0" dirty="0" err="1" smtClean="0"/>
              <a:t>gebruik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fuseki</a:t>
            </a:r>
            <a:r>
              <a:rPr lang="en-US" baseline="0" dirty="0" smtClean="0"/>
              <a:t> server.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server </a:t>
            </a:r>
            <a:r>
              <a:rPr lang="en-US" baseline="0" dirty="0" err="1" smtClean="0"/>
              <a:t>dient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speciaal</a:t>
            </a:r>
            <a:r>
              <a:rPr lang="en-US" baseline="0" dirty="0" smtClean="0"/>
              <a:t> om met graphs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werken</a:t>
            </a:r>
            <a:r>
              <a:rPr lang="en-US" baseline="0" dirty="0" smtClean="0"/>
              <a:t>. De metadata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aparte</a:t>
            </a:r>
            <a:r>
              <a:rPr lang="en-US" baseline="0" dirty="0" smtClean="0"/>
              <a:t> graph </a:t>
            </a:r>
            <a:r>
              <a:rPr lang="en-US" baseline="0" dirty="0" err="1" smtClean="0"/>
              <a:t>bewaard</a:t>
            </a:r>
            <a:r>
              <a:rPr lang="en-US" baseline="0" dirty="0" smtClean="0"/>
              <a:t>, maar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uitgebreid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telkens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nieuw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eigen</a:t>
            </a:r>
            <a:r>
              <a:rPr lang="en-US" baseline="0" dirty="0" smtClean="0"/>
              <a:t> metadata </a:t>
            </a:r>
            <a:r>
              <a:rPr lang="en-US" baseline="0" dirty="0" err="1" smtClean="0"/>
              <a:t>opgeladen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datasource</a:t>
            </a:r>
            <a:r>
              <a:rPr lang="en-US" baseline="0" dirty="0" smtClean="0"/>
              <a:t> graph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nieuwe</a:t>
            </a:r>
            <a:r>
              <a:rPr lang="en-US" baseline="0" dirty="0" smtClean="0"/>
              <a:t> graph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elk </a:t>
            </a:r>
            <a:r>
              <a:rPr lang="en-US" baseline="0" dirty="0" err="1" smtClean="0"/>
              <a:t>nieuw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0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 </a:t>
            </a:r>
            <a:r>
              <a:rPr lang="en-US" dirty="0" smtClean="0"/>
              <a:t>de triple database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raadplegen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zoekopdracht</a:t>
            </a:r>
            <a:r>
              <a:rPr lang="en-US" baseline="0" dirty="0" smtClean="0"/>
              <a:t>, of query </a:t>
            </a:r>
            <a:r>
              <a:rPr lang="en-US" baseline="0" dirty="0" err="1" smtClean="0"/>
              <a:t>meegegeven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zoekopdracht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algemeen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inhoud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getoond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, of </a:t>
            </a:r>
            <a:r>
              <a:rPr lang="en-US" baseline="0" dirty="0" err="1" smtClean="0"/>
              <a:t>zeer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specifiek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selectie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is.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7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Dit</a:t>
            </a:r>
            <a:r>
              <a:rPr lang="en-US" dirty="0" smtClean="0"/>
              <a:t> is hoe de triples </a:t>
            </a:r>
            <a:r>
              <a:rPr lang="en-US" dirty="0" err="1" smtClean="0"/>
              <a:t>bewaard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in de triple databank.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boven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zien</a:t>
            </a:r>
            <a:r>
              <a:rPr lang="en-US" dirty="0" smtClean="0"/>
              <a:t> is </a:t>
            </a:r>
            <a:r>
              <a:rPr lang="en-US" dirty="0" err="1" smtClean="0"/>
              <a:t>worden</a:t>
            </a:r>
            <a:r>
              <a:rPr lang="en-US" dirty="0" smtClean="0"/>
              <a:t> de triples </a:t>
            </a:r>
            <a:r>
              <a:rPr lang="en-US" dirty="0" err="1" smtClean="0"/>
              <a:t>vermeld</a:t>
            </a:r>
            <a:r>
              <a:rPr lang="en-US" dirty="0" smtClean="0"/>
              <a:t> </a:t>
            </a:r>
            <a:r>
              <a:rPr lang="en-US" dirty="0" err="1" smtClean="0"/>
              <a:t>volgens</a:t>
            </a:r>
            <a:r>
              <a:rPr lang="en-US" baseline="0" dirty="0" smtClean="0"/>
              <a:t> het subject predicate en object, </a:t>
            </a:r>
            <a:r>
              <a:rPr lang="en-US" baseline="0" dirty="0" err="1" smtClean="0"/>
              <a:t>gevolgd</a:t>
            </a:r>
            <a:r>
              <a:rPr lang="en-US" baseline="0" dirty="0" smtClean="0"/>
              <a:t> door de </a:t>
            </a:r>
            <a:r>
              <a:rPr lang="en-US" baseline="0" dirty="0" err="1" smtClean="0"/>
              <a:t>graphname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triples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echter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volgorde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weergegeven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7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</a:t>
            </a:r>
            <a:r>
              <a:rPr lang="en-US" baseline="0" dirty="0" smtClean="0"/>
              <a:t> slot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besluit</a:t>
            </a:r>
            <a:r>
              <a:rPr lang="en-US" baseline="0" dirty="0" smtClean="0"/>
              <a:t>:</a:t>
            </a:r>
          </a:p>
          <a:p>
            <a:r>
              <a:rPr lang="en-US" baseline="0" dirty="0" smtClean="0"/>
              <a:t>BOINQ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nu de </a:t>
            </a:r>
            <a:r>
              <a:rPr lang="en-US" baseline="0" dirty="0" err="1" smtClean="0"/>
              <a:t>mogelijkheid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NGS </a:t>
            </a:r>
            <a:r>
              <a:rPr lang="en-US" baseline="0" dirty="0" err="1" smtClean="0"/>
              <a:t>datafiles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laden en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converteren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semantisch</a:t>
            </a:r>
            <a:r>
              <a:rPr lang="en-US" baseline="0" dirty="0" smtClean="0"/>
              <a:t> N-triple </a:t>
            </a:r>
            <a:r>
              <a:rPr lang="en-US" baseline="0" dirty="0" err="1" smtClean="0"/>
              <a:t>formaat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zoals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doel</a:t>
            </a:r>
            <a:r>
              <a:rPr lang="en-US" baseline="0" dirty="0" smtClean="0"/>
              <a:t> </a:t>
            </a:r>
            <a:r>
              <a:rPr lang="en-US" baseline="0" dirty="0" smtClean="0"/>
              <a:t>was en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triples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opgeslagen</a:t>
            </a:r>
            <a:r>
              <a:rPr lang="en-US" baseline="0" dirty="0" smtClean="0"/>
              <a:t> in graphs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triple databank.</a:t>
            </a:r>
            <a:endParaRPr lang="en-US" baseline="0" dirty="0" smtClean="0"/>
          </a:p>
          <a:p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nog steeds </a:t>
            </a:r>
            <a:r>
              <a:rPr lang="en-US" baseline="0" dirty="0" err="1" smtClean="0"/>
              <a:t>uitbreidingen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mogelijk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Eén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hiervan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uitbreiden</a:t>
            </a:r>
            <a:r>
              <a:rPr lang="en-US" baseline="0" dirty="0" smtClean="0"/>
              <a:t> nog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bestandsextensies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opgeladen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. Nog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uitbreiding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ontwikkelen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graphical user interface die de </a:t>
            </a:r>
            <a:r>
              <a:rPr lang="en-US" baseline="0" dirty="0" err="1" smtClean="0"/>
              <a:t>gebruiker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staat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stelt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visueel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opgeslagen</a:t>
            </a:r>
            <a:r>
              <a:rPr lang="en-US" baseline="0" dirty="0" smtClean="0"/>
              <a:t> triples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analyseren</a:t>
            </a:r>
            <a:r>
              <a:rPr lang="en-US" baseline="0" dirty="0" smtClean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1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5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aantonen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bod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</a:t>
            </a:r>
            <a:r>
              <a:rPr lang="en-US" dirty="0" err="1" smtClean="0"/>
              <a:t>gedurende</a:t>
            </a:r>
            <a:r>
              <a:rPr lang="en-US" dirty="0" smtClean="0"/>
              <a:t>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 smtClean="0"/>
          </a:p>
          <a:p>
            <a:r>
              <a:rPr lang="en-US" dirty="0" smtClean="0"/>
              <a:t>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eerste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beginnen</a:t>
            </a:r>
            <a:r>
              <a:rPr lang="en-US" dirty="0" smtClean="0"/>
              <a:t> met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uitleg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rond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verzamelen</a:t>
            </a:r>
            <a:r>
              <a:rPr lang="en-US" baseline="0" dirty="0" smtClean="0"/>
              <a:t> van NGS </a:t>
            </a:r>
            <a:r>
              <a:rPr lang="en-US" baseline="0" dirty="0" smtClean="0"/>
              <a:t>data, het </a:t>
            </a:r>
            <a:r>
              <a:rPr lang="en-US" baseline="0" dirty="0" err="1" smtClean="0"/>
              <a:t>bewaren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data </a:t>
            </a:r>
            <a:r>
              <a:rPr lang="en-US" baseline="0" dirty="0" smtClean="0"/>
              <a:t>en </a:t>
            </a:r>
            <a:r>
              <a:rPr lang="en-US" baseline="0" dirty="0" err="1" smtClean="0"/>
              <a:t>welke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hierdoor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ontwikkelen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smtClean="0"/>
              <a:t>het </a:t>
            </a:r>
            <a:r>
              <a:rPr lang="en-US" baseline="0" dirty="0" err="1" smtClean="0"/>
              <a:t>analyseren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ervan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r>
              <a:rPr lang="en-US" baseline="0" dirty="0" smtClean="0"/>
              <a:t>Ten </a:t>
            </a:r>
            <a:r>
              <a:rPr lang="en-US" baseline="0" dirty="0" err="1" smtClean="0"/>
              <a:t>tweede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doelstelling</a:t>
            </a:r>
            <a:r>
              <a:rPr lang="en-US" baseline="0" dirty="0" smtClean="0"/>
              <a:t> </a:t>
            </a:r>
            <a:r>
              <a:rPr lang="en-US" baseline="0" dirty="0" smtClean="0"/>
              <a:t>die </a:t>
            </a:r>
            <a:r>
              <a:rPr lang="en-US" baseline="0" dirty="0" err="1" smtClean="0"/>
              <a:t>opgesteld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oplossing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problemen</a:t>
            </a:r>
            <a:r>
              <a:rPr lang="en-US" baseline="0" dirty="0" smtClean="0"/>
              <a:t> door het </a:t>
            </a:r>
            <a:r>
              <a:rPr lang="en-US" baseline="0" dirty="0" err="1" smtClean="0"/>
              <a:t>uitbreiden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online </a:t>
            </a:r>
            <a:r>
              <a:rPr lang="en-US" baseline="0" dirty="0" err="1" smtClean="0"/>
              <a:t>webtool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genaamd</a:t>
            </a:r>
            <a:r>
              <a:rPr lang="en-US" baseline="0" dirty="0" smtClean="0"/>
              <a:t> BOINQ.</a:t>
            </a:r>
          </a:p>
          <a:p>
            <a:r>
              <a:rPr lang="en-US" baseline="0" dirty="0" smtClean="0"/>
              <a:t>Ten </a:t>
            </a:r>
            <a:r>
              <a:rPr lang="en-US" baseline="0" dirty="0" err="1" smtClean="0"/>
              <a:t>derde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bespreek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gebruikte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methoden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ons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staat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stelden</a:t>
            </a:r>
            <a:r>
              <a:rPr lang="en-US" baseline="0" dirty="0" smtClean="0"/>
              <a:t> </a:t>
            </a:r>
            <a:r>
              <a:rPr lang="en-US" baseline="0" dirty="0" smtClean="0"/>
              <a:t>de </a:t>
            </a:r>
            <a:r>
              <a:rPr lang="en-US" baseline="0" dirty="0" err="1" smtClean="0"/>
              <a:t>uitbreiding</a:t>
            </a:r>
            <a:r>
              <a:rPr lang="en-US" baseline="0" dirty="0" smtClean="0"/>
              <a:t> van BOINQ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voeren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Ten </a:t>
            </a:r>
            <a:r>
              <a:rPr lang="en-US" baseline="0" dirty="0" err="1" smtClean="0"/>
              <a:t>vierde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overloop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ontwikkeld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oplossing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probleem</a:t>
            </a:r>
            <a:r>
              <a:rPr lang="en-US" baseline="0" dirty="0" smtClean="0"/>
              <a:t> en </a:t>
            </a:r>
            <a:endParaRPr lang="en-US" baseline="0" dirty="0" smtClean="0"/>
          </a:p>
          <a:p>
            <a:r>
              <a:rPr lang="en-US" baseline="0" dirty="0" smtClean="0"/>
              <a:t>Tot </a:t>
            </a:r>
            <a:r>
              <a:rPr lang="en-US" baseline="0" dirty="0" smtClean="0"/>
              <a:t>slot </a:t>
            </a:r>
            <a:r>
              <a:rPr lang="en-US" baseline="0" dirty="0" err="1" smtClean="0"/>
              <a:t>rond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besluit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mogelijke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toekomstplannen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ontwikkeling</a:t>
            </a:r>
            <a:r>
              <a:rPr lang="en-US" baseline="0" dirty="0" smtClean="0"/>
              <a:t> van BOINQ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probleemstelling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laatste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vooruitgangen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geboekt</a:t>
            </a:r>
            <a:r>
              <a:rPr lang="en-US" baseline="0" dirty="0" smtClean="0"/>
              <a:t> op het </a:t>
            </a:r>
            <a:r>
              <a:rPr lang="en-US" baseline="0" dirty="0" err="1" smtClean="0"/>
              <a:t>vlak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ontwikkelde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technologieën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Eén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technologieën</a:t>
            </a:r>
            <a:r>
              <a:rPr lang="en-US" baseline="0" dirty="0" smtClean="0"/>
              <a:t> is Next Generation Sequencing. NGS </a:t>
            </a:r>
            <a:r>
              <a:rPr lang="en-US" baseline="0" dirty="0" err="1" smtClean="0"/>
              <a:t>zorgt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enorme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toestroom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labo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Vergeleken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tiental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NGS experiment </a:t>
            </a:r>
            <a:r>
              <a:rPr lang="en-US" baseline="0" dirty="0" err="1" smtClean="0"/>
              <a:t>exponentieël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ontwikkeld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hoeveelheid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nadelen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analyseren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ervan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Al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manueel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geanalyseerd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is software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nodig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hierbij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laborant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beschikt</a:t>
            </a:r>
            <a:r>
              <a:rPr lang="en-US" baseline="0" dirty="0" smtClean="0"/>
              <a:t> over de </a:t>
            </a:r>
            <a:r>
              <a:rPr lang="en-US" baseline="0" dirty="0" err="1" smtClean="0"/>
              <a:t>kennis</a:t>
            </a:r>
            <a:r>
              <a:rPr lang="en-US" baseline="0" dirty="0" smtClean="0"/>
              <a:t> of de </a:t>
            </a:r>
            <a:r>
              <a:rPr lang="en-US" baseline="0" dirty="0" err="1" smtClean="0"/>
              <a:t>tijd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zelf</a:t>
            </a:r>
            <a:r>
              <a:rPr lang="en-US" baseline="0" dirty="0" smtClean="0"/>
              <a:t> software toe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passen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data. </a:t>
            </a:r>
          </a:p>
          <a:p>
            <a:r>
              <a:rPr lang="en-US" baseline="0" dirty="0" err="1" smtClean="0"/>
              <a:t>Er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echter</a:t>
            </a:r>
            <a:r>
              <a:rPr lang="en-US" baseline="0" dirty="0" smtClean="0"/>
              <a:t> nog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probleem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iedereen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bewaart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hetzelfde</a:t>
            </a:r>
            <a:r>
              <a:rPr lang="en-US" baseline="0" dirty="0" smtClean="0"/>
              <a:t> type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elke</a:t>
            </a:r>
            <a:r>
              <a:rPr lang="en-US" baseline="0" dirty="0" smtClean="0"/>
              <a:t> type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gegevensstructuur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Doordat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soorten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rechtstreeks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vergelijkbaar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elkaar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mogelijke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oplossing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gevonden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uitbreiden</a:t>
            </a:r>
            <a:r>
              <a:rPr lang="en-US" baseline="0" dirty="0" smtClean="0"/>
              <a:t> van de online </a:t>
            </a:r>
            <a:r>
              <a:rPr lang="en-US" baseline="0" dirty="0" err="1" smtClean="0"/>
              <a:t>webtool</a:t>
            </a:r>
            <a:r>
              <a:rPr lang="en-US" baseline="0" dirty="0" smtClean="0"/>
              <a:t> BOINQ.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53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doelstelling</a:t>
            </a:r>
            <a:r>
              <a:rPr lang="en-US" dirty="0" smtClean="0"/>
              <a:t> die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problemen</a:t>
            </a:r>
            <a:r>
              <a:rPr lang="en-US" dirty="0" smtClean="0"/>
              <a:t> </a:t>
            </a:r>
            <a:r>
              <a:rPr lang="en-US" dirty="0" err="1" smtClean="0"/>
              <a:t>opgesteld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omvatten</a:t>
            </a:r>
            <a:r>
              <a:rPr lang="en-US" dirty="0" smtClean="0"/>
              <a:t> het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opladen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bestanden</a:t>
            </a:r>
            <a:r>
              <a:rPr lang="en-US" baseline="0" dirty="0" smtClean="0"/>
              <a:t> van NGS data </a:t>
            </a:r>
            <a:r>
              <a:rPr lang="en-US" baseline="0" dirty="0" err="1" smtClean="0"/>
              <a:t>alsook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omvormen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zodat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vergelijkbaar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doorzoekbaar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. De </a:t>
            </a:r>
            <a:r>
              <a:rPr lang="en-US" baseline="0" dirty="0" err="1" smtClean="0"/>
              <a:t>webtool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gebruiksvriendelijk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personeel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achtergrondkennis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 </a:t>
            </a:r>
            <a:r>
              <a:rPr lang="en-US" dirty="0" err="1" smtClean="0"/>
              <a:t>dit</a:t>
            </a:r>
            <a:r>
              <a:rPr lang="en-US" dirty="0" smtClean="0"/>
              <a:t> plan tot </a:t>
            </a:r>
            <a:r>
              <a:rPr lang="en-US" dirty="0" err="1" smtClean="0"/>
              <a:t>uitvoering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brengen</a:t>
            </a:r>
            <a:r>
              <a:rPr lang="en-US" dirty="0" smtClean="0"/>
              <a:t> </a:t>
            </a:r>
            <a:r>
              <a:rPr lang="en-US" dirty="0" err="1" smtClean="0"/>
              <a:t>waren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benodigdheden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namelijk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webtool</a:t>
            </a:r>
            <a:r>
              <a:rPr lang="en-US" baseline="0" dirty="0" smtClean="0"/>
              <a:t> BOINQ </a:t>
            </a:r>
            <a:r>
              <a:rPr lang="en-US" baseline="0" dirty="0" err="1" smtClean="0"/>
              <a:t>zelf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moest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uitgebreid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java </a:t>
            </a:r>
            <a:r>
              <a:rPr lang="en-US" baseline="0" dirty="0" err="1" smtClean="0"/>
              <a:t>ontwikkelingsplatform</a:t>
            </a:r>
            <a:r>
              <a:rPr lang="en-US" baseline="0" dirty="0" smtClean="0"/>
              <a:t>, Eclipse.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5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Zoals</a:t>
            </a:r>
            <a:r>
              <a:rPr lang="en-US" dirty="0" smtClean="0"/>
              <a:t> reeds </a:t>
            </a:r>
            <a:r>
              <a:rPr lang="en-US" dirty="0" err="1" smtClean="0"/>
              <a:t>gezegd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data </a:t>
            </a:r>
            <a:r>
              <a:rPr lang="en-US" dirty="0" err="1" smtClean="0"/>
              <a:t>opgeslagen</a:t>
            </a:r>
            <a:r>
              <a:rPr lang="en-US" dirty="0" smtClean="0"/>
              <a:t> in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bestanden</a:t>
            </a:r>
            <a:r>
              <a:rPr lang="en-US" dirty="0" smtClean="0"/>
              <a:t>, </a:t>
            </a:r>
            <a:r>
              <a:rPr lang="en-US" dirty="0" smtClean="0"/>
              <a:t>de </a:t>
            </a:r>
            <a:r>
              <a:rPr lang="en-US" dirty="0" err="1" smtClean="0"/>
              <a:t>bestanden</a:t>
            </a:r>
            <a:r>
              <a:rPr lang="en-US" dirty="0" smtClean="0"/>
              <a:t> </a:t>
            </a:r>
            <a:r>
              <a:rPr lang="en-US" dirty="0" err="1" smtClean="0"/>
              <a:t>waarmee</a:t>
            </a:r>
            <a:r>
              <a:rPr lang="en-US" dirty="0" smtClean="0"/>
              <a:t> </a:t>
            </a:r>
            <a:r>
              <a:rPr lang="en-US" dirty="0" err="1" smtClean="0"/>
              <a:t>gewerkt</a:t>
            </a:r>
            <a:r>
              <a:rPr lang="en-US" dirty="0" smtClean="0"/>
              <a:t> </a:t>
            </a:r>
            <a:r>
              <a:rPr lang="en-US" dirty="0" err="1" smtClean="0"/>
              <a:t>werd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: GFF, BED, </a:t>
            </a:r>
            <a:r>
              <a:rPr lang="en-US" dirty="0" err="1" smtClean="0"/>
              <a:t>BedGraph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Genetrack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bestanden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Zoals</a:t>
            </a:r>
            <a:r>
              <a:rPr lang="en-US" baseline="0" dirty="0" smtClean="0"/>
              <a:t> op de </a:t>
            </a:r>
            <a:r>
              <a:rPr lang="en-US" baseline="0" dirty="0" err="1" smtClean="0"/>
              <a:t>afbeelding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zien</a:t>
            </a:r>
            <a:r>
              <a:rPr lang="en-US" baseline="0" dirty="0" smtClean="0"/>
              <a:t> is,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bestanden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verschillend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moet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omgevormd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vergelijkbaars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krijgen</a:t>
            </a:r>
            <a:r>
              <a:rPr lang="en-US" baseline="0" dirty="0" smtClean="0"/>
              <a:t>. Het </a:t>
            </a:r>
            <a:r>
              <a:rPr lang="en-US" baseline="0" dirty="0" err="1" smtClean="0"/>
              <a:t>antwoord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hierop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labelen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informatie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meegeven</a:t>
            </a:r>
            <a:r>
              <a:rPr lang="en-US" baseline="0" dirty="0" smtClean="0"/>
              <a:t> </a:t>
            </a:r>
            <a:r>
              <a:rPr lang="en-US" baseline="0" dirty="0" smtClean="0"/>
              <a:t>over de </a:t>
            </a:r>
            <a:r>
              <a:rPr lang="en-US" baseline="0" dirty="0" err="1" smtClean="0"/>
              <a:t>informatie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semantische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technologieën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1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55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Bij</a:t>
            </a:r>
            <a:r>
              <a:rPr lang="en-US" dirty="0" smtClean="0"/>
              <a:t> het ‘</a:t>
            </a:r>
            <a:r>
              <a:rPr lang="en-US" dirty="0" err="1" smtClean="0"/>
              <a:t>labelen</a:t>
            </a:r>
            <a:r>
              <a:rPr lang="en-US" dirty="0" smtClean="0"/>
              <a:t>’ van </a:t>
            </a:r>
            <a:r>
              <a:rPr lang="en-US" dirty="0" err="1" smtClean="0"/>
              <a:t>gegevens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gemaakt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bepaald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formaat</a:t>
            </a:r>
            <a:r>
              <a:rPr lang="en-US" baseline="0" dirty="0" smtClean="0"/>
              <a:t>, het N-triple </a:t>
            </a:r>
            <a:r>
              <a:rPr lang="en-US" baseline="0" dirty="0" err="1" smtClean="0"/>
              <a:t>formaat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onderdelen</a:t>
            </a:r>
            <a:r>
              <a:rPr lang="en-US" baseline="0" dirty="0" smtClean="0"/>
              <a:t>: Het subject of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waarover</a:t>
            </a:r>
            <a:r>
              <a:rPr lang="en-US" baseline="0" dirty="0" smtClean="0"/>
              <a:t> de data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, het </a:t>
            </a:r>
            <a:r>
              <a:rPr lang="en-US" baseline="0" dirty="0" err="1" smtClean="0"/>
              <a:t>predicaat</a:t>
            </a:r>
            <a:r>
              <a:rPr lang="en-US" baseline="0" dirty="0" smtClean="0"/>
              <a:t> of de </a:t>
            </a:r>
            <a:r>
              <a:rPr lang="en-US" baseline="0" dirty="0" err="1" smtClean="0"/>
              <a:t>relatie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en de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 die het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, en het object of de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zich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letterlijke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, of </a:t>
            </a:r>
            <a:r>
              <a:rPr lang="en-US" baseline="0" dirty="0" err="1" smtClean="0"/>
              <a:t>opnieuw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nieuw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predicaat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nieuw</a:t>
            </a:r>
            <a:r>
              <a:rPr lang="en-US" baseline="0" dirty="0" smtClean="0"/>
              <a:t> object.</a:t>
            </a:r>
          </a:p>
          <a:p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mezelf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triple </a:t>
            </a:r>
            <a:r>
              <a:rPr lang="en-US" baseline="0" dirty="0" err="1" smtClean="0"/>
              <a:t>formaat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gegoten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Ik</a:t>
            </a:r>
            <a:r>
              <a:rPr lang="en-US" baseline="0" dirty="0" smtClean="0"/>
              <a:t> ben </a:t>
            </a:r>
            <a:r>
              <a:rPr lang="en-US" baseline="0" dirty="0" err="1" smtClean="0"/>
              <a:t>namelijk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student.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student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gekend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zoals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leeftijd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richting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</a:t>
            </a:r>
            <a:r>
              <a:rPr lang="en-US" baseline="0" dirty="0" smtClean="0"/>
              <a:t>, de school </a:t>
            </a:r>
            <a:r>
              <a:rPr lang="en-US" baseline="0" dirty="0" err="1" smtClean="0"/>
              <a:t>waar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richting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</a:t>
            </a:r>
            <a:r>
              <a:rPr lang="en-US" baseline="0" dirty="0" smtClean="0"/>
              <a:t>. Al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kenmerken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predicaten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zeggen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iets</a:t>
            </a:r>
            <a:r>
              <a:rPr lang="en-US" baseline="0" dirty="0" smtClean="0"/>
              <a:t> over het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. Elk </a:t>
            </a:r>
            <a:r>
              <a:rPr lang="en-US" baseline="0" dirty="0" err="1" smtClean="0"/>
              <a:t>predicaat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student 2 </a:t>
            </a:r>
            <a:r>
              <a:rPr lang="en-US" baseline="0" dirty="0" err="1" smtClean="0"/>
              <a:t>predicaten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naam</a:t>
            </a:r>
            <a:r>
              <a:rPr lang="en-US" baseline="0" dirty="0" smtClean="0"/>
              <a:t> en school. Het </a:t>
            </a:r>
            <a:r>
              <a:rPr lang="en-US" baseline="0" dirty="0" err="1" smtClean="0"/>
              <a:t>predicaat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letterlijke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, maar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evengoed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nieuw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. Het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predicaat</a:t>
            </a:r>
            <a:r>
              <a:rPr lang="en-US" baseline="0" dirty="0" smtClean="0"/>
              <a:t> van student is de school, met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Howest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Brugge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opnieuw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waarover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gegevens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geweten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namelijk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adres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Met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triple </a:t>
            </a:r>
            <a:r>
              <a:rPr lang="en-US" baseline="0" dirty="0" err="1" smtClean="0"/>
              <a:t>formaat</a:t>
            </a:r>
            <a:r>
              <a:rPr lang="en-US" baseline="0" dirty="0" smtClean="0"/>
              <a:t> is het de </a:t>
            </a:r>
            <a:r>
              <a:rPr lang="en-US" baseline="0" dirty="0" err="1" smtClean="0"/>
              <a:t>bedoeling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de data </a:t>
            </a:r>
            <a:r>
              <a:rPr lang="en-US" baseline="0" dirty="0" err="1" smtClean="0"/>
              <a:t>opgeslagen</a:t>
            </a:r>
            <a:r>
              <a:rPr lang="en-US" baseline="0" dirty="0" smtClean="0"/>
              <a:t> in de NGS </a:t>
            </a:r>
            <a:r>
              <a:rPr lang="en-US" baseline="0" dirty="0" err="1" smtClean="0"/>
              <a:t>datafiles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betekenis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krijgen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data exact </a:t>
            </a:r>
            <a:r>
              <a:rPr lang="en-US" baseline="0" dirty="0" err="1" smtClean="0"/>
              <a:t>dezelfde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variabelen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bevatten</a:t>
            </a:r>
            <a:r>
              <a:rPr lang="en-US" baseline="0" dirty="0" smtClean="0"/>
              <a:t> om </a:t>
            </a:r>
            <a:r>
              <a:rPr lang="en-US" baseline="0" dirty="0" err="1" smtClean="0"/>
              <a:t>vergeleken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verzameling</a:t>
            </a:r>
            <a:r>
              <a:rPr lang="en-US" baseline="0" dirty="0" smtClean="0"/>
              <a:t> van triples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graph </a:t>
            </a:r>
            <a:r>
              <a:rPr lang="en-US" baseline="0" dirty="0" err="1" smtClean="0"/>
              <a:t>genoemd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worden</a:t>
            </a:r>
            <a:r>
              <a:rPr lang="en-US" baseline="0" dirty="0" smtClean="0"/>
              <a:t> de triples </a:t>
            </a:r>
            <a:r>
              <a:rPr lang="en-US" baseline="0" dirty="0" err="1" smtClean="0"/>
              <a:t>samen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opgeslagen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Als</a:t>
            </a:r>
            <a:r>
              <a:rPr lang="en-US" baseline="0" dirty="0" smtClean="0"/>
              <a:t> we nu het triple </a:t>
            </a:r>
            <a:r>
              <a:rPr lang="en-US" baseline="0" dirty="0" err="1" smtClean="0"/>
              <a:t>formaat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toepassen</a:t>
            </a:r>
            <a:r>
              <a:rPr lang="en-US" baseline="0" dirty="0" smtClean="0"/>
              <a:t> op NGS data </a:t>
            </a:r>
            <a:r>
              <a:rPr lang="en-US" baseline="0" dirty="0" err="1" smtClean="0"/>
              <a:t>gebeurt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volgt</a:t>
            </a:r>
            <a:r>
              <a:rPr lang="en-US" baseline="0" dirty="0" smtClean="0"/>
              <a:t>:</a:t>
            </a:r>
          </a:p>
          <a:p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GFF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genomen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voorbeeld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waarden</a:t>
            </a:r>
            <a:r>
              <a:rPr lang="en-US" baseline="0" dirty="0" smtClean="0"/>
              <a:t> in.</a:t>
            </a:r>
          </a:p>
          <a:p>
            <a:r>
              <a:rPr lang="en-US" baseline="0" dirty="0" smtClean="0"/>
              <a:t>Het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elke</a:t>
            </a:r>
            <a:r>
              <a:rPr lang="en-US" baseline="0" dirty="0" smtClean="0"/>
              <a:t> triple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NGS data is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verwijzing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welke</a:t>
            </a:r>
            <a:r>
              <a:rPr lang="en-US" baseline="0" dirty="0" smtClean="0"/>
              <a:t> feature het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meegegeven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in het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</a:t>
            </a:r>
            <a:r>
              <a:rPr lang="en-US" baseline="0" dirty="0" smtClean="0"/>
              <a:t> ID, maar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ID </a:t>
            </a:r>
            <a:r>
              <a:rPr lang="en-US" baseline="0" dirty="0" err="1" smtClean="0"/>
              <a:t>aangemaakt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Nu het </a:t>
            </a:r>
            <a:r>
              <a:rPr lang="en-US" baseline="0" dirty="0" err="1" smtClean="0"/>
              <a:t>onderwerp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elke</a:t>
            </a:r>
            <a:r>
              <a:rPr lang="en-US" baseline="0" dirty="0" smtClean="0"/>
              <a:t> triple </a:t>
            </a:r>
            <a:r>
              <a:rPr lang="en-US" baseline="0" dirty="0" err="1" smtClean="0"/>
              <a:t>gekend</a:t>
            </a:r>
            <a:r>
              <a:rPr lang="en-US" baseline="0" dirty="0" smtClean="0"/>
              <a:t> is, </a:t>
            </a:r>
            <a:r>
              <a:rPr lang="en-US" baseline="0" dirty="0" err="1" smtClean="0"/>
              <a:t>gaan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verder</a:t>
            </a:r>
            <a:r>
              <a:rPr lang="en-US" baseline="0" dirty="0" smtClean="0"/>
              <a:t> met het </a:t>
            </a:r>
            <a:r>
              <a:rPr lang="en-US" baseline="0" dirty="0" err="1" smtClean="0"/>
              <a:t>predicaat</a:t>
            </a:r>
            <a:r>
              <a:rPr lang="en-US" baseline="0" dirty="0" smtClean="0"/>
              <a:t> en het object. </a:t>
            </a:r>
          </a:p>
          <a:p>
            <a:r>
              <a:rPr lang="en-US" baseline="0" dirty="0" smtClean="0"/>
              <a:t>Het </a:t>
            </a:r>
            <a:r>
              <a:rPr lang="en-US" baseline="0" dirty="0" err="1" smtClean="0"/>
              <a:t>predicaat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wordt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vastgesteld</a:t>
            </a:r>
            <a:r>
              <a:rPr lang="en-US" baseline="0" dirty="0" smtClean="0"/>
              <a:t> door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kijken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soort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het is en </a:t>
            </a:r>
            <a:r>
              <a:rPr lang="en-US" baseline="0" dirty="0" err="1" smtClean="0"/>
              <a:t>vervolgens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welke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we </a:t>
            </a:r>
            <a:r>
              <a:rPr lang="en-US" baseline="0" dirty="0" err="1" smtClean="0"/>
              <a:t>bezig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 is het </a:t>
            </a:r>
            <a:r>
              <a:rPr lang="en-US" baseline="0" dirty="0" err="1" smtClean="0"/>
              <a:t>predicaat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eerste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van de data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GFF </a:t>
            </a:r>
            <a:r>
              <a:rPr lang="en-US" baseline="0" dirty="0" err="1" smtClean="0"/>
              <a:t>bestaan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sequenceId</a:t>
            </a:r>
            <a:r>
              <a:rPr lang="en-US" baseline="0" dirty="0" smtClean="0"/>
              <a:t>, Source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tweede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, het Type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verder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Het object is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telkens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waarde</a:t>
            </a:r>
            <a:r>
              <a:rPr lang="en-US" baseline="0" dirty="0" smtClean="0"/>
              <a:t> die in de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staat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Als</a:t>
            </a:r>
            <a:r>
              <a:rPr lang="en-US" baseline="0" dirty="0" smtClean="0"/>
              <a:t> we nu de </a:t>
            </a:r>
            <a:r>
              <a:rPr lang="en-US" baseline="0" dirty="0" err="1" smtClean="0"/>
              <a:t>aangemaakte</a:t>
            </a:r>
            <a:r>
              <a:rPr lang="en-US" baseline="0" dirty="0" smtClean="0"/>
              <a:t> triples </a:t>
            </a:r>
            <a:r>
              <a:rPr lang="en-US" baseline="0" dirty="0" err="1" smtClean="0"/>
              <a:t>bekijken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eerste</a:t>
            </a:r>
            <a:r>
              <a:rPr lang="en-US" baseline="0" dirty="0" smtClean="0"/>
              <a:t> regel van het </a:t>
            </a:r>
            <a:r>
              <a:rPr lang="en-US" baseline="0" dirty="0" err="1" smtClean="0"/>
              <a:t>bestand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deze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schema </a:t>
            </a:r>
            <a:r>
              <a:rPr lang="en-US" baseline="0" dirty="0" err="1" smtClean="0"/>
              <a:t>voorstellen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krijgen</a:t>
            </a:r>
            <a:r>
              <a:rPr lang="en-US" baseline="0" dirty="0" smtClean="0"/>
              <a:t> we de </a:t>
            </a:r>
            <a:r>
              <a:rPr lang="en-US" baseline="0" dirty="0" err="1" smtClean="0"/>
              <a:t>onderstaande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figuur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onderwerpen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ovalen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weergegeven</a:t>
            </a:r>
            <a:r>
              <a:rPr lang="en-US" baseline="0" dirty="0" smtClean="0"/>
              <a:t>, de </a:t>
            </a:r>
            <a:r>
              <a:rPr lang="en-US" baseline="0" dirty="0" err="1" smtClean="0"/>
              <a:t>predicaten</a:t>
            </a:r>
            <a:r>
              <a:rPr lang="en-US" baseline="0" dirty="0" smtClean="0"/>
              <a:t> via de </a:t>
            </a:r>
            <a:r>
              <a:rPr lang="en-US" baseline="0" dirty="0" err="1" smtClean="0"/>
              <a:t>lijnen</a:t>
            </a:r>
            <a:r>
              <a:rPr lang="en-US" baseline="0" dirty="0" smtClean="0"/>
              <a:t> en de </a:t>
            </a:r>
            <a:r>
              <a:rPr lang="en-US" baseline="0" dirty="0" err="1" smtClean="0"/>
              <a:t>waarden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staan</a:t>
            </a:r>
            <a:r>
              <a:rPr lang="en-US" baseline="0" dirty="0" smtClean="0"/>
              <a:t> in de </a:t>
            </a:r>
            <a:r>
              <a:rPr lang="en-US" baseline="0" dirty="0" err="1" smtClean="0"/>
              <a:t>ruiten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37DFB-8C64-480D-A668-8CC45B2B05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9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6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1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2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2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FFC31-3300-44A4-9D33-4748D506E982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A5257-617B-41F3-89EC-FBF12761F1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663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</a:t>
            </a:r>
            <a:r>
              <a:rPr lang="nl-BE" dirty="0" smtClean="0"/>
              <a:t>et uitbreiden van BOINQ met data upload en conversie mogelijkheden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7704856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Timothy </a:t>
            </a:r>
            <a:r>
              <a:rPr lang="en-US" dirty="0" err="1" smtClean="0">
                <a:solidFill>
                  <a:schemeClr val="tx1"/>
                </a:solidFill>
              </a:rPr>
              <a:t>Vieren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Genohm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Technologiepark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Zwijnaarde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upload en </a:t>
            </a:r>
            <a:r>
              <a:rPr lang="en-US" dirty="0" err="1" smtClean="0"/>
              <a:t>convertie</a:t>
            </a:r>
            <a:endParaRPr lang="en-US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3"/>
          <a:stretch/>
        </p:blipFill>
        <p:spPr>
          <a:xfrm>
            <a:off x="323528" y="1196752"/>
            <a:ext cx="8599554" cy="4536504"/>
          </a:xfrm>
        </p:spPr>
      </p:pic>
    </p:spTree>
    <p:extLst>
      <p:ext uri="{BB962C8B-B14F-4D97-AF65-F5344CB8AC3E}">
        <p14:creationId xmlns:p14="http://schemas.microsoft.com/office/powerpoint/2010/main" val="24852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Resultaten</a:t>
            </a:r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bestand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opladen</a:t>
            </a:r>
            <a:endParaRPr lang="en-US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079" y="1416608"/>
            <a:ext cx="5400600" cy="16233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20136"/>
            <a:ext cx="5488242" cy="39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3"/>
          <a:stretch/>
        </p:blipFill>
        <p:spPr>
          <a:xfrm>
            <a:off x="323528" y="1196752"/>
            <a:ext cx="8599554" cy="4536504"/>
          </a:xfrm>
        </p:spPr>
      </p:pic>
    </p:spTree>
    <p:extLst>
      <p:ext uri="{BB962C8B-B14F-4D97-AF65-F5344CB8AC3E}">
        <p14:creationId xmlns:p14="http://schemas.microsoft.com/office/powerpoint/2010/main" val="14248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17032"/>
            <a:ext cx="7792538" cy="28388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bestand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converteren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Metadata </a:t>
            </a:r>
          </a:p>
          <a:p>
            <a:pPr lvl="1"/>
            <a:r>
              <a:rPr lang="en-US" dirty="0" err="1" smtClean="0"/>
              <a:t>Bestandextentie</a:t>
            </a:r>
            <a:r>
              <a:rPr lang="en-US" dirty="0" smtClean="0"/>
              <a:t>?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Overeenkomstige</a:t>
            </a:r>
            <a:r>
              <a:rPr lang="en-US" dirty="0" smtClean="0"/>
              <a:t> </a:t>
            </a:r>
            <a:r>
              <a:rPr lang="en-US" dirty="0" err="1" smtClean="0"/>
              <a:t>TripleIterator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13"/>
          <a:stretch/>
        </p:blipFill>
        <p:spPr>
          <a:xfrm>
            <a:off x="323528" y="1196752"/>
            <a:ext cx="8599554" cy="4536504"/>
          </a:xfrm>
        </p:spPr>
      </p:pic>
    </p:spTree>
    <p:extLst>
      <p:ext uri="{BB962C8B-B14F-4D97-AF65-F5344CB8AC3E}">
        <p14:creationId xmlns:p14="http://schemas.microsoft.com/office/powerpoint/2010/main" val="35622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0200"/>
            <a:ext cx="8229600" cy="4525963"/>
          </a:xfrm>
        </p:spPr>
        <p:txBody>
          <a:bodyPr/>
          <a:lstStyle/>
          <a:p>
            <a:r>
              <a:rPr lang="en-US" dirty="0" smtClean="0"/>
              <a:t>Triples </a:t>
            </a:r>
            <a:r>
              <a:rPr lang="en-US" dirty="0" err="1" smtClean="0"/>
              <a:t>opslaan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Triple Database:</a:t>
            </a:r>
          </a:p>
          <a:p>
            <a:pPr lvl="1"/>
            <a:r>
              <a:rPr lang="en-US" dirty="0" err="1" smtClean="0"/>
              <a:t>Datasource</a:t>
            </a:r>
            <a:r>
              <a:rPr lang="en-US" dirty="0" smtClean="0"/>
              <a:t> Graph</a:t>
            </a:r>
          </a:p>
          <a:p>
            <a:pPr lvl="1"/>
            <a:r>
              <a:rPr lang="en-US" dirty="0" err="1" smtClean="0"/>
              <a:t>Metagraph</a:t>
            </a:r>
            <a:endParaRPr lang="en-US" dirty="0" smtClean="0"/>
          </a:p>
          <a:p>
            <a:pPr lvl="1"/>
            <a:r>
              <a:rPr lang="en-US" dirty="0" err="1" smtClean="0"/>
              <a:t>Fuseki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81128"/>
            <a:ext cx="610201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Triple Database</a:t>
            </a:r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7125695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8"/>
          <a:stretch/>
        </p:blipFill>
        <p:spPr>
          <a:xfrm>
            <a:off x="684464" y="1196753"/>
            <a:ext cx="67678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Besluit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functionaliteit</a:t>
            </a:r>
            <a:r>
              <a:rPr lang="en-US" dirty="0" smtClean="0"/>
              <a:t> </a:t>
            </a:r>
            <a:r>
              <a:rPr lang="en-US" dirty="0" err="1" smtClean="0"/>
              <a:t>toegevoegd</a:t>
            </a:r>
            <a:endParaRPr lang="en-US" dirty="0" smtClean="0"/>
          </a:p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uitbreiding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extra </a:t>
            </a:r>
            <a:r>
              <a:rPr lang="en-US" dirty="0" err="1" smtClean="0"/>
              <a:t>extensies</a:t>
            </a:r>
            <a:endParaRPr lang="en-US" dirty="0" smtClean="0"/>
          </a:p>
          <a:p>
            <a:r>
              <a:rPr lang="en-US" dirty="0" err="1" smtClean="0"/>
              <a:t>Uitbreiding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ontwikkeling</a:t>
            </a:r>
            <a:r>
              <a:rPr lang="en-US" dirty="0" smtClean="0"/>
              <a:t> van Graphical User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663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</a:t>
            </a:r>
            <a:r>
              <a:rPr lang="nl-BE" dirty="0" smtClean="0"/>
              <a:t>et uitbreiden van BOINQ met data upload en conversie mogelijkheden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7704856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Timothy </a:t>
            </a:r>
            <a:r>
              <a:rPr lang="en-US" dirty="0" err="1" smtClean="0">
                <a:solidFill>
                  <a:schemeClr val="tx1"/>
                </a:solidFill>
              </a:rPr>
              <a:t>Vieren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Genohm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Technologiepark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Zwijnaarde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Inhoudsopgave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en-US" dirty="0" err="1" smtClean="0"/>
              <a:t>Probleemstelling</a:t>
            </a:r>
            <a:r>
              <a:rPr lang="en-US" dirty="0" smtClean="0"/>
              <a:t> en </a:t>
            </a:r>
            <a:r>
              <a:rPr lang="en-US" dirty="0" err="1" smtClean="0"/>
              <a:t>oriëntatie</a:t>
            </a:r>
            <a:endParaRPr lang="en-US" dirty="0" smtClean="0"/>
          </a:p>
          <a:p>
            <a:r>
              <a:rPr lang="en-US" dirty="0" err="1" smtClean="0"/>
              <a:t>Doelstelling</a:t>
            </a:r>
            <a:endParaRPr lang="en-US" dirty="0" smtClean="0"/>
          </a:p>
          <a:p>
            <a:r>
              <a:rPr lang="en-US" dirty="0" err="1" smtClean="0"/>
              <a:t>Methoden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Resultaat</a:t>
            </a:r>
            <a:endParaRPr lang="en-US" dirty="0" smtClean="0"/>
          </a:p>
          <a:p>
            <a:r>
              <a:rPr lang="en-US" dirty="0" err="1" smtClean="0"/>
              <a:t>Besluit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Probleemstelling</a:t>
            </a:r>
            <a:r>
              <a:rPr lang="en-US" dirty="0" smtClean="0"/>
              <a:t> en </a:t>
            </a:r>
            <a:r>
              <a:rPr lang="en-US" dirty="0" err="1" smtClean="0"/>
              <a:t>oriëntatie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NGS data </a:t>
            </a:r>
            <a:r>
              <a:rPr lang="en-US" dirty="0" err="1" smtClean="0"/>
              <a:t>stroom</a:t>
            </a:r>
            <a:endParaRPr lang="en-US" dirty="0" smtClean="0"/>
          </a:p>
          <a:p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soorten</a:t>
            </a:r>
            <a:r>
              <a:rPr lang="en-US" dirty="0" smtClean="0"/>
              <a:t> </a:t>
            </a:r>
            <a:r>
              <a:rPr lang="en-US" dirty="0" err="1" smtClean="0"/>
              <a:t>bestanden</a:t>
            </a:r>
            <a:endParaRPr lang="en-US" dirty="0"/>
          </a:p>
          <a:p>
            <a:r>
              <a:rPr lang="en-US" dirty="0" smtClean="0"/>
              <a:t>Met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vergelijkbaar</a:t>
            </a:r>
            <a:r>
              <a:rPr lang="en-US" dirty="0" smtClean="0"/>
              <a:t>?</a:t>
            </a:r>
          </a:p>
          <a:p>
            <a:r>
              <a:rPr lang="en-US" dirty="0" smtClean="0"/>
              <a:t>BOINQ!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Doelstelling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BOINQ </a:t>
            </a:r>
            <a:r>
              <a:rPr lang="en-US" dirty="0" err="1" smtClean="0"/>
              <a:t>uitbreiden</a:t>
            </a:r>
            <a:r>
              <a:rPr lang="en-US" dirty="0" smtClean="0"/>
              <a:t> met upload en </a:t>
            </a:r>
            <a:r>
              <a:rPr lang="en-US" dirty="0" err="1" smtClean="0"/>
              <a:t>convertie</a:t>
            </a:r>
            <a:r>
              <a:rPr lang="en-US" dirty="0" smtClean="0"/>
              <a:t> </a:t>
            </a:r>
            <a:r>
              <a:rPr lang="en-US" dirty="0" err="1" smtClean="0"/>
              <a:t>mogelijkheden</a:t>
            </a:r>
            <a:endParaRPr lang="en-US" dirty="0" smtClean="0"/>
          </a:p>
          <a:p>
            <a:r>
              <a:rPr lang="en-US" dirty="0" err="1" smtClean="0"/>
              <a:t>Niet-gespecialiseerd</a:t>
            </a:r>
            <a:r>
              <a:rPr lang="en-US" dirty="0" smtClean="0"/>
              <a:t> </a:t>
            </a:r>
            <a:r>
              <a:rPr lang="en-US" dirty="0" err="1" smtClean="0"/>
              <a:t>personeel</a:t>
            </a:r>
            <a:r>
              <a:rPr lang="en-US" dirty="0" smtClean="0"/>
              <a:t> in </a:t>
            </a:r>
            <a:r>
              <a:rPr lang="en-US" dirty="0" err="1" smtClean="0"/>
              <a:t>staat</a:t>
            </a:r>
            <a:r>
              <a:rPr lang="en-US" dirty="0" smtClean="0"/>
              <a:t> </a:t>
            </a:r>
            <a:r>
              <a:rPr lang="en-US" dirty="0" err="1" smtClean="0"/>
              <a:t>stellen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hoeveelheden</a:t>
            </a:r>
            <a:r>
              <a:rPr lang="en-US" dirty="0" smtClean="0"/>
              <a:t> NGS data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analyseren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Methoden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BOINQ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Eclipse </a:t>
            </a:r>
          </a:p>
          <a:p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91" y="1340768"/>
            <a:ext cx="6948264" cy="311017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05" y="4581128"/>
            <a:ext cx="1905000" cy="1905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60" y="4581128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De data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374848" y="836712"/>
                <a:ext cx="8229600" cy="576791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soorten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bestanden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niet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rechtstreeks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vergelijkbaar</a:t>
                </a:r>
                <a:r>
                  <a:rPr lang="en-US" dirty="0" smtClean="0"/>
                  <a:t> door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structuur</a:t>
                </a:r>
                <a:endParaRPr lang="en-US" dirty="0" smtClean="0"/>
              </a:p>
              <a:p>
                <a:r>
                  <a:rPr lang="en-US" sz="2400" dirty="0" smtClean="0"/>
                  <a:t>General Feature Format </a:t>
                </a:r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Browser Extensible Data</a:t>
                </a:r>
                <a:endParaRPr lang="en-US" sz="2400" dirty="0"/>
              </a:p>
              <a:p>
                <a:endParaRPr lang="en-US" sz="2400" dirty="0"/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848" y="836712"/>
                <a:ext cx="8229600" cy="5767914"/>
              </a:xfrm>
              <a:blipFill rotWithShape="1">
                <a:blip r:embed="rId3"/>
                <a:stretch>
                  <a:fillRect l="-963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48069"/>
            <a:ext cx="7437959" cy="14849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2" y="4653136"/>
            <a:ext cx="7470324" cy="16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33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data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Browser Extensible Data Graph</a:t>
            </a:r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r>
              <a:rPr lang="en-US" sz="2400" dirty="0" err="1" smtClean="0"/>
              <a:t>Genetrack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6734"/>
            <a:ext cx="3456384" cy="19307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2808312" cy="17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Semantisch</a:t>
            </a:r>
            <a:r>
              <a:rPr lang="en-US" dirty="0" smtClean="0"/>
              <a:t> N-triple </a:t>
            </a:r>
            <a:r>
              <a:rPr lang="en-US" dirty="0" err="1" smtClean="0"/>
              <a:t>formaat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Subject: Student, </a:t>
            </a:r>
            <a:r>
              <a:rPr lang="en-US" i="1" dirty="0" err="1" smtClean="0"/>
              <a:t>Howest-Brugge</a:t>
            </a:r>
            <a:endParaRPr lang="en-US" i="1" dirty="0" smtClean="0"/>
          </a:p>
          <a:p>
            <a:r>
              <a:rPr lang="en-US" i="1" dirty="0" smtClean="0"/>
              <a:t>Predicate</a:t>
            </a:r>
            <a:r>
              <a:rPr lang="en-US" dirty="0" smtClean="0"/>
              <a:t>: </a:t>
            </a:r>
            <a:r>
              <a:rPr lang="en-US" dirty="0" err="1" smtClean="0"/>
              <a:t>Naam</a:t>
            </a:r>
            <a:r>
              <a:rPr lang="en-US" dirty="0" smtClean="0"/>
              <a:t>, School, </a:t>
            </a:r>
            <a:r>
              <a:rPr lang="en-US" dirty="0" err="1" smtClean="0"/>
              <a:t>Adres</a:t>
            </a:r>
            <a:endParaRPr lang="en-US" dirty="0" smtClean="0"/>
          </a:p>
          <a:p>
            <a:r>
              <a:rPr lang="en-US" i="1" dirty="0" smtClean="0"/>
              <a:t>Object</a:t>
            </a:r>
            <a:r>
              <a:rPr lang="en-US" dirty="0" smtClean="0"/>
              <a:t>: Timothy, </a:t>
            </a:r>
            <a:r>
              <a:rPr lang="en-US" dirty="0" err="1" smtClean="0"/>
              <a:t>Rijselstraat</a:t>
            </a:r>
            <a:r>
              <a:rPr lang="en-US" dirty="0" smtClean="0"/>
              <a:t> 5</a:t>
            </a:r>
          </a:p>
          <a:p>
            <a:r>
              <a:rPr lang="en-US" dirty="0" smtClean="0"/>
              <a:t>Graph</a:t>
            </a:r>
          </a:p>
          <a:p>
            <a:endParaRPr lang="en-US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r="14937" b="18905"/>
          <a:stretch/>
        </p:blipFill>
        <p:spPr>
          <a:xfrm>
            <a:off x="2411760" y="4077072"/>
            <a:ext cx="3098435" cy="227917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" y="1268760"/>
            <a:ext cx="47625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7000">
              <a:schemeClr val="bg1"/>
            </a:gs>
            <a:gs pos="11000">
              <a:schemeClr val="tx2">
                <a:lumMod val="20000"/>
                <a:lumOff val="80000"/>
              </a:schemeClr>
            </a:gs>
            <a:gs pos="19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Semantisch</a:t>
            </a:r>
            <a:r>
              <a:rPr lang="en-US" dirty="0" smtClean="0"/>
              <a:t> N-triple </a:t>
            </a:r>
            <a:r>
              <a:rPr lang="en-US" dirty="0" err="1" smtClean="0"/>
              <a:t>formaat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r="14937" b="18905"/>
          <a:stretch/>
        </p:blipFill>
        <p:spPr>
          <a:xfrm>
            <a:off x="2411760" y="4077072"/>
            <a:ext cx="3098435" cy="227917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" y="1268760"/>
            <a:ext cx="4762500" cy="1057275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Semantisch N-triple formaat</a:t>
            </a:r>
            <a:endParaRPr lang="en-US" dirty="0"/>
          </a:p>
        </p:txBody>
      </p:sp>
      <p:pic>
        <p:nvPicPr>
          <p:cNvPr id="7" name="Tijdelijke aanduiding voor inhou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200800" cy="19853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1820"/>
            <a:ext cx="7200800" cy="28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TC101859868[[fn=Warm]]</Template>
  <TotalTime>2330</TotalTime>
  <Words>1801</Words>
  <Application>Microsoft Office PowerPoint</Application>
  <PresentationFormat>Diavoorstelling (4:3)</PresentationFormat>
  <Paragraphs>135</Paragraphs>
  <Slides>19</Slides>
  <Notes>19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Het uitbreiden van BOINQ met data upload en conversie mogelijkheden</vt:lpstr>
      <vt:lpstr>Inhoudsopgave</vt:lpstr>
      <vt:lpstr>Probleemstelling en oriëntatie</vt:lpstr>
      <vt:lpstr>Doelstelling</vt:lpstr>
      <vt:lpstr>Methoden</vt:lpstr>
      <vt:lpstr>De data</vt:lpstr>
      <vt:lpstr>De data</vt:lpstr>
      <vt:lpstr>Semantisch N-triple formaat</vt:lpstr>
      <vt:lpstr>Semantisch N-triple formaat</vt:lpstr>
      <vt:lpstr>Workflow upload en convertie</vt:lpstr>
      <vt:lpstr>Resultaten</vt:lpstr>
      <vt:lpstr>PowerPoint-presentatie</vt:lpstr>
      <vt:lpstr>Resultaten</vt:lpstr>
      <vt:lpstr>PowerPoint-presentatie</vt:lpstr>
      <vt:lpstr>Resultaten</vt:lpstr>
      <vt:lpstr>Resultaten</vt:lpstr>
      <vt:lpstr>Resultaten</vt:lpstr>
      <vt:lpstr>Besluit</vt:lpstr>
      <vt:lpstr>Het uitbreiden van BOINQ met data upload en conversie mogelijkheden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uitbreiden van BOINQ met data upload en conversie mogelijkheden</dc:title>
  <dc:creator>timo.vieren</dc:creator>
  <cp:lastModifiedBy>timo.vieren</cp:lastModifiedBy>
  <cp:revision>46</cp:revision>
  <dcterms:created xsi:type="dcterms:W3CDTF">2014-06-13T03:51:36Z</dcterms:created>
  <dcterms:modified xsi:type="dcterms:W3CDTF">2014-06-18T20:12:06Z</dcterms:modified>
</cp:coreProperties>
</file>