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71" r:id="rId6"/>
    <p:sldId id="263" r:id="rId7"/>
    <p:sldId id="260" r:id="rId8"/>
    <p:sldId id="261" r:id="rId9"/>
    <p:sldId id="264" r:id="rId10"/>
    <p:sldId id="265" r:id="rId11"/>
    <p:sldId id="266" r:id="rId12"/>
    <p:sldId id="270" r:id="rId13"/>
    <p:sldId id="275" r:id="rId14"/>
    <p:sldId id="267" r:id="rId15"/>
    <p:sldId id="273" r:id="rId16"/>
    <p:sldId id="274" r:id="rId17"/>
    <p:sldId id="268" r:id="rId18"/>
    <p:sldId id="269" r:id="rId19"/>
    <p:sldId id="272" r:id="rId20"/>
  </p:sldIdLst>
  <p:sldSz cx="9144000" cy="6858000" type="screen4x3"/>
  <p:notesSz cx="6858000" cy="99456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3" autoAdjust="0"/>
    <p:restoredTop sz="69636" autoAdjust="0"/>
  </p:normalViewPr>
  <p:slideViewPr>
    <p:cSldViewPr>
      <p:cViewPr varScale="1">
        <p:scale>
          <a:sx n="49" d="100"/>
          <a:sy n="4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Blad1!$B$19</c:f>
              <c:strCache>
                <c:ptCount val="1"/>
                <c:pt idx="0">
                  <c:v>JE2 (WT)</c:v>
                </c:pt>
              </c:strCache>
            </c:strRef>
          </c:tx>
          <c:xVal>
            <c:numRef>
              <c:f>Blad1!$D$14:$N$14</c:f>
              <c:numCache>
                <c:formatCode>General</c:formatCode>
                <c:ptCount val="11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</c:numCache>
            </c:numRef>
          </c:xVal>
          <c:yVal>
            <c:numRef>
              <c:f>Blad1!$C$20:$M$20</c:f>
              <c:numCache>
                <c:formatCode>0.00</c:formatCode>
                <c:ptCount val="11"/>
                <c:pt idx="0">
                  <c:v>2.3750000000000021E-3</c:v>
                </c:pt>
                <c:pt idx="1">
                  <c:v>2.1375000000000002E-2</c:v>
                </c:pt>
                <c:pt idx="2">
                  <c:v>2.1375000000000002E-2</c:v>
                </c:pt>
                <c:pt idx="3">
                  <c:v>1.9375E-2</c:v>
                </c:pt>
                <c:pt idx="4">
                  <c:v>1.9375E-2</c:v>
                </c:pt>
                <c:pt idx="5">
                  <c:v>1.9375E-2</c:v>
                </c:pt>
                <c:pt idx="6">
                  <c:v>2.1375000000000002E-2</c:v>
                </c:pt>
                <c:pt idx="7">
                  <c:v>2.1375000000000002E-2</c:v>
                </c:pt>
                <c:pt idx="8">
                  <c:v>0.41537499999999999</c:v>
                </c:pt>
                <c:pt idx="9">
                  <c:v>0.49137500000000001</c:v>
                </c:pt>
                <c:pt idx="10">
                  <c:v>0.34249999999999997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Blad1!$B$21</c:f>
              <c:strCache>
                <c:ptCount val="1"/>
                <c:pt idx="0">
                  <c:v>agrA (agr)</c:v>
                </c:pt>
              </c:strCache>
            </c:strRef>
          </c:tx>
          <c:xVal>
            <c:numRef>
              <c:f>Blad1!$D$14:$N$14</c:f>
              <c:numCache>
                <c:formatCode>General</c:formatCode>
                <c:ptCount val="11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</c:numCache>
            </c:numRef>
          </c:xVal>
          <c:yVal>
            <c:numRef>
              <c:f>Blad1!$C$21:$M$21</c:f>
              <c:numCache>
                <c:formatCode>0.00</c:formatCode>
                <c:ptCount val="11"/>
                <c:pt idx="0">
                  <c:v>5.3750000000000013E-3</c:v>
                </c:pt>
                <c:pt idx="1">
                  <c:v>2.1375000000000002E-2</c:v>
                </c:pt>
                <c:pt idx="2">
                  <c:v>1.9375E-2</c:v>
                </c:pt>
                <c:pt idx="3">
                  <c:v>2.0375000000000001E-2</c:v>
                </c:pt>
                <c:pt idx="4">
                  <c:v>1.9375E-2</c:v>
                </c:pt>
                <c:pt idx="5">
                  <c:v>1.8374999999999999E-2</c:v>
                </c:pt>
                <c:pt idx="6">
                  <c:v>1.9375E-2</c:v>
                </c:pt>
                <c:pt idx="7">
                  <c:v>0.33437499999999998</c:v>
                </c:pt>
                <c:pt idx="8">
                  <c:v>0.44237500000000002</c:v>
                </c:pt>
                <c:pt idx="9">
                  <c:v>0.51937500000000003</c:v>
                </c:pt>
                <c:pt idx="10">
                  <c:v>0.34249999999999997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Blad1!$B$23</c:f>
              <c:strCache>
                <c:ptCount val="1"/>
                <c:pt idx="0">
                  <c:v>agrB (agr)</c:v>
                </c:pt>
              </c:strCache>
            </c:strRef>
          </c:tx>
          <c:xVal>
            <c:numRef>
              <c:f>Blad1!$D$14:$N$14</c:f>
              <c:numCache>
                <c:formatCode>General</c:formatCode>
                <c:ptCount val="11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</c:numCache>
            </c:numRef>
          </c:xVal>
          <c:yVal>
            <c:numRef>
              <c:f>Blad1!$C$23:$M$23</c:f>
              <c:numCache>
                <c:formatCode>0.00</c:formatCode>
                <c:ptCount val="11"/>
                <c:pt idx="0">
                  <c:v>1.0374999999999999E-2</c:v>
                </c:pt>
                <c:pt idx="1">
                  <c:v>1.9375E-2</c:v>
                </c:pt>
                <c:pt idx="2">
                  <c:v>1.9375E-2</c:v>
                </c:pt>
                <c:pt idx="3">
                  <c:v>1.9375E-2</c:v>
                </c:pt>
                <c:pt idx="4">
                  <c:v>2.0375000000000001E-2</c:v>
                </c:pt>
                <c:pt idx="5">
                  <c:v>1.8374999999999999E-2</c:v>
                </c:pt>
                <c:pt idx="6">
                  <c:v>1.8374999999999999E-2</c:v>
                </c:pt>
                <c:pt idx="7">
                  <c:v>0.25837499999999997</c:v>
                </c:pt>
                <c:pt idx="8">
                  <c:v>0.43937500000000002</c:v>
                </c:pt>
                <c:pt idx="9">
                  <c:v>0.41137499999999999</c:v>
                </c:pt>
                <c:pt idx="10">
                  <c:v>0.34249999999999997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Blad1!$B$25</c:f>
              <c:strCache>
                <c:ptCount val="1"/>
                <c:pt idx="0">
                  <c:v>agrC (agr)</c:v>
                </c:pt>
              </c:strCache>
            </c:strRef>
          </c:tx>
          <c:xVal>
            <c:numRef>
              <c:f>Blad1!$D$14:$N$14</c:f>
              <c:numCache>
                <c:formatCode>General</c:formatCode>
                <c:ptCount val="11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</c:numCache>
            </c:numRef>
          </c:xVal>
          <c:yVal>
            <c:numRef>
              <c:f>Blad1!$C$25:$M$25</c:f>
              <c:numCache>
                <c:formatCode>0.00</c:formatCode>
                <c:ptCount val="11"/>
                <c:pt idx="0">
                  <c:v>6.3750000000000022E-3</c:v>
                </c:pt>
                <c:pt idx="1">
                  <c:v>1.9375E-2</c:v>
                </c:pt>
                <c:pt idx="2">
                  <c:v>1.9375E-2</c:v>
                </c:pt>
                <c:pt idx="3">
                  <c:v>2.0375000000000001E-2</c:v>
                </c:pt>
                <c:pt idx="4">
                  <c:v>2.0375000000000001E-2</c:v>
                </c:pt>
                <c:pt idx="5">
                  <c:v>2.0375000000000001E-2</c:v>
                </c:pt>
                <c:pt idx="6">
                  <c:v>1.9375E-2</c:v>
                </c:pt>
                <c:pt idx="7">
                  <c:v>2.1375000000000002E-2</c:v>
                </c:pt>
                <c:pt idx="8">
                  <c:v>0.44737499999999997</c:v>
                </c:pt>
                <c:pt idx="9">
                  <c:v>0.424375</c:v>
                </c:pt>
                <c:pt idx="10">
                  <c:v>0.34249999999999997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Blad1!$Q$21</c:f>
              <c:strCache>
                <c:ptCount val="1"/>
                <c:pt idx="0">
                  <c:v>TRAP4 (RAP/TRAP)</c:v>
                </c:pt>
              </c:strCache>
            </c:strRef>
          </c:tx>
          <c:xVal>
            <c:numRef>
              <c:f>Blad1!$S$14:$AC$14</c:f>
              <c:numCache>
                <c:formatCode>General</c:formatCode>
                <c:ptCount val="11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</c:numCache>
            </c:numRef>
          </c:xVal>
          <c:yVal>
            <c:numRef>
              <c:f>Blad1!$R$21:$AB$21</c:f>
              <c:numCache>
                <c:formatCode>0.00</c:formatCode>
                <c:ptCount val="11"/>
                <c:pt idx="0">
                  <c:v>-1.1249999999999941E-3</c:v>
                </c:pt>
                <c:pt idx="1">
                  <c:v>2.9874999999999999E-2</c:v>
                </c:pt>
                <c:pt idx="2">
                  <c:v>3.4875000000000003E-2</c:v>
                </c:pt>
                <c:pt idx="3">
                  <c:v>3.4875000000000003E-2</c:v>
                </c:pt>
                <c:pt idx="4">
                  <c:v>3.3875000000000002E-2</c:v>
                </c:pt>
                <c:pt idx="5">
                  <c:v>3.7875000000000006E-2</c:v>
                </c:pt>
                <c:pt idx="6">
                  <c:v>3.3875000000000002E-2</c:v>
                </c:pt>
                <c:pt idx="7">
                  <c:v>4.0875000000000009E-2</c:v>
                </c:pt>
                <c:pt idx="8">
                  <c:v>0.36687499999999995</c:v>
                </c:pt>
                <c:pt idx="9">
                  <c:v>0.40087499999999998</c:v>
                </c:pt>
                <c:pt idx="10">
                  <c:v>0.35512500000000002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Blad1!$Q$23</c:f>
              <c:strCache>
                <c:ptCount val="1"/>
                <c:pt idx="0">
                  <c:v>TRAP2 (RAP/TRAP)</c:v>
                </c:pt>
              </c:strCache>
            </c:strRef>
          </c:tx>
          <c:xVal>
            <c:numRef>
              <c:f>Blad1!$S$14:$AC$14</c:f>
              <c:numCache>
                <c:formatCode>General</c:formatCode>
                <c:ptCount val="11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</c:numCache>
            </c:numRef>
          </c:xVal>
          <c:yVal>
            <c:numRef>
              <c:f>Blad1!$R$24:$AB$24</c:f>
              <c:numCache>
                <c:formatCode>0.00</c:formatCode>
                <c:ptCount val="11"/>
                <c:pt idx="0">
                  <c:v>3.8750000000000034E-3</c:v>
                </c:pt>
                <c:pt idx="1">
                  <c:v>2.1875000000000006E-2</c:v>
                </c:pt>
                <c:pt idx="2">
                  <c:v>3.0875E-2</c:v>
                </c:pt>
                <c:pt idx="3">
                  <c:v>3.1875000000000001E-2</c:v>
                </c:pt>
                <c:pt idx="4">
                  <c:v>3.2875000000000001E-2</c:v>
                </c:pt>
                <c:pt idx="5">
                  <c:v>3.0875E-2</c:v>
                </c:pt>
                <c:pt idx="6">
                  <c:v>3.0875E-2</c:v>
                </c:pt>
                <c:pt idx="7">
                  <c:v>3.4875000000000003E-2</c:v>
                </c:pt>
                <c:pt idx="8">
                  <c:v>0.33587500000000003</c:v>
                </c:pt>
                <c:pt idx="9">
                  <c:v>0.38187499999999996</c:v>
                </c:pt>
                <c:pt idx="10">
                  <c:v>0.35512500000000002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Blad1!$Q$25</c:f>
              <c:strCache>
                <c:ptCount val="1"/>
                <c:pt idx="0">
                  <c:v>luxS (luxS)</c:v>
                </c:pt>
              </c:strCache>
            </c:strRef>
          </c:tx>
          <c:xVal>
            <c:numRef>
              <c:f>Blad1!$S$14:$AC$14</c:f>
              <c:numCache>
                <c:formatCode>General</c:formatCode>
                <c:ptCount val="11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</c:numCache>
            </c:numRef>
          </c:xVal>
          <c:yVal>
            <c:numRef>
              <c:f>Blad1!$R$25:$AB$25</c:f>
              <c:numCache>
                <c:formatCode>0.00</c:formatCode>
                <c:ptCount val="11"/>
                <c:pt idx="0">
                  <c:v>-1.5124999999999996E-2</c:v>
                </c:pt>
                <c:pt idx="1">
                  <c:v>1.9875000000000004E-2</c:v>
                </c:pt>
                <c:pt idx="2">
                  <c:v>2.9874999999999999E-2</c:v>
                </c:pt>
                <c:pt idx="3">
                  <c:v>2.9874999999999999E-2</c:v>
                </c:pt>
                <c:pt idx="4">
                  <c:v>3.2875000000000001E-2</c:v>
                </c:pt>
                <c:pt idx="5">
                  <c:v>3.3875000000000002E-2</c:v>
                </c:pt>
                <c:pt idx="6">
                  <c:v>2.8874999999999998E-2</c:v>
                </c:pt>
                <c:pt idx="7">
                  <c:v>2.8874999999999998E-2</c:v>
                </c:pt>
                <c:pt idx="8">
                  <c:v>0.39287499999999997</c:v>
                </c:pt>
                <c:pt idx="9">
                  <c:v>0.36687499999999995</c:v>
                </c:pt>
                <c:pt idx="10">
                  <c:v>0.35512500000000002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Blad1!$AG$19</c:f>
              <c:strCache>
                <c:ptCount val="1"/>
                <c:pt idx="0">
                  <c:v>KdpD (luxS)</c:v>
                </c:pt>
              </c:strCache>
            </c:strRef>
          </c:tx>
          <c:xVal>
            <c:numRef>
              <c:f>Blad1!$AH$14:$AR$14</c:f>
              <c:numCache>
                <c:formatCode>General</c:formatCode>
                <c:ptCount val="11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</c:numCache>
            </c:numRef>
          </c:xVal>
          <c:yVal>
            <c:numRef>
              <c:f>Blad1!$AH$20:$AR$20</c:f>
              <c:numCache>
                <c:formatCode>0.00</c:formatCode>
                <c:ptCount val="11"/>
                <c:pt idx="0">
                  <c:v>1.5000000000000013E-3</c:v>
                </c:pt>
                <c:pt idx="1">
                  <c:v>1.3500000000000005E-2</c:v>
                </c:pt>
                <c:pt idx="2">
                  <c:v>1.7500000000000002E-2</c:v>
                </c:pt>
                <c:pt idx="3">
                  <c:v>2.0500000000000004E-2</c:v>
                </c:pt>
                <c:pt idx="4">
                  <c:v>2.3500000000000007E-2</c:v>
                </c:pt>
                <c:pt idx="5">
                  <c:v>4.250000000000001E-2</c:v>
                </c:pt>
                <c:pt idx="6">
                  <c:v>3.7500000000000006E-2</c:v>
                </c:pt>
                <c:pt idx="7">
                  <c:v>3.4500000000000003E-2</c:v>
                </c:pt>
                <c:pt idx="8">
                  <c:v>0.38150000000000001</c:v>
                </c:pt>
                <c:pt idx="9">
                  <c:v>0.41050000000000003</c:v>
                </c:pt>
                <c:pt idx="10">
                  <c:v>0.19837500000000002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Blad1!$AG$23</c:f>
              <c:strCache>
                <c:ptCount val="1"/>
                <c:pt idx="0">
                  <c:v>KdpE (luxS)</c:v>
                </c:pt>
              </c:strCache>
            </c:strRef>
          </c:tx>
          <c:xVal>
            <c:numRef>
              <c:f>Blad1!$AH$14:$AR$14</c:f>
              <c:numCache>
                <c:formatCode>General</c:formatCode>
                <c:ptCount val="11"/>
                <c:pt idx="0">
                  <c:v>256</c:v>
                </c:pt>
                <c:pt idx="1">
                  <c:v>128</c:v>
                </c:pt>
                <c:pt idx="2">
                  <c:v>64</c:v>
                </c:pt>
                <c:pt idx="3">
                  <c:v>32</c:v>
                </c:pt>
                <c:pt idx="4">
                  <c:v>16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</c:numCache>
            </c:numRef>
          </c:xVal>
          <c:yVal>
            <c:numRef>
              <c:f>Blad1!$AH$23:$AR$23</c:f>
              <c:numCache>
                <c:formatCode>0.00</c:formatCode>
                <c:ptCount val="11"/>
                <c:pt idx="0">
                  <c:v>3.5000000000000031E-3</c:v>
                </c:pt>
                <c:pt idx="1">
                  <c:v>1.5500000000000007E-2</c:v>
                </c:pt>
                <c:pt idx="2">
                  <c:v>3.4500000000000003E-2</c:v>
                </c:pt>
                <c:pt idx="3">
                  <c:v>2.5500000000000009E-2</c:v>
                </c:pt>
                <c:pt idx="4">
                  <c:v>3.2500000000000001E-2</c:v>
                </c:pt>
                <c:pt idx="5">
                  <c:v>3.3500000000000002E-2</c:v>
                </c:pt>
                <c:pt idx="6">
                  <c:v>3.2500000000000001E-2</c:v>
                </c:pt>
                <c:pt idx="7">
                  <c:v>3.2500000000000001E-2</c:v>
                </c:pt>
                <c:pt idx="8">
                  <c:v>0.42550000000000004</c:v>
                </c:pt>
                <c:pt idx="9">
                  <c:v>0.45750000000000002</c:v>
                </c:pt>
                <c:pt idx="10">
                  <c:v>0.19837500000000002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47680"/>
        <c:axId val="53049600"/>
      </c:scatterChart>
      <c:valAx>
        <c:axId val="53047680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 sz="1400"/>
                  <a:t>Vancomycine</a:t>
                </a:r>
                <a:r>
                  <a:rPr lang="nl-BE" sz="1400" baseline="0"/>
                  <a:t> (µg per ml)</a:t>
                </a:r>
                <a:endParaRPr lang="nl-BE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53049600"/>
        <c:crosses val="autoZero"/>
        <c:crossBetween val="midCat"/>
        <c:majorUnit val="1"/>
        <c:minorUnit val="1"/>
      </c:valAx>
      <c:valAx>
        <c:axId val="53049600"/>
        <c:scaling>
          <c:orientation val="minMax"/>
          <c:max val="0.60000000000000009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 sz="1400" dirty="0"/>
                  <a:t>Absorptie</a:t>
                </a:r>
                <a:r>
                  <a:rPr lang="nl-BE" sz="1400" baseline="0" dirty="0"/>
                  <a:t> (</a:t>
                </a:r>
                <a:r>
                  <a:rPr lang="nl-BE" sz="1400" baseline="0" dirty="0" smtClean="0"/>
                  <a:t>590 </a:t>
                </a:r>
                <a:r>
                  <a:rPr lang="nl-BE" sz="1400" baseline="0" dirty="0" err="1" smtClean="0"/>
                  <a:t>nm</a:t>
                </a:r>
                <a:r>
                  <a:rPr lang="nl-BE" sz="1400" baseline="0" dirty="0" smtClean="0"/>
                  <a:t>)</a:t>
                </a:r>
                <a:endParaRPr lang="nl-BE" sz="1400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53047680"/>
        <c:crosses val="autoZero"/>
        <c:crossBetween val="midCat"/>
        <c:majorUnit val="0.1"/>
        <c:minorUnit val="2.0000000000000004E-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Blad1!$B$19</c:f>
              <c:strCache>
                <c:ptCount val="1"/>
                <c:pt idx="0">
                  <c:v>JE2 (WT)</c:v>
                </c:pt>
              </c:strCache>
            </c:strRef>
          </c:tx>
          <c:xVal>
            <c:numRef>
              <c:f>Blad1!$D$56:$M$56</c:f>
              <c:numCache>
                <c:formatCode>0.0</c:formatCode>
                <c:ptCount val="10"/>
                <c:pt idx="0">
                  <c:v>250</c:v>
                </c:pt>
                <c:pt idx="1">
                  <c:v>125</c:v>
                </c:pt>
                <c:pt idx="2">
                  <c:v>62.5</c:v>
                </c:pt>
                <c:pt idx="3">
                  <c:v>31.25</c:v>
                </c:pt>
                <c:pt idx="4">
                  <c:v>15.625</c:v>
                </c:pt>
                <c:pt idx="5">
                  <c:v>7.8125</c:v>
                </c:pt>
                <c:pt idx="6">
                  <c:v>3.90625</c:v>
                </c:pt>
                <c:pt idx="7">
                  <c:v>1.953125</c:v>
                </c:pt>
                <c:pt idx="8">
                  <c:v>0.9765625</c:v>
                </c:pt>
                <c:pt idx="9">
                  <c:v>0.48828125</c:v>
                </c:pt>
              </c:numCache>
            </c:numRef>
          </c:xVal>
          <c:yVal>
            <c:numRef>
              <c:f>Blad1!$C$62:$L$62</c:f>
              <c:numCache>
                <c:formatCode>0.00</c:formatCode>
                <c:ptCount val="10"/>
                <c:pt idx="0">
                  <c:v>0.10837500000000001</c:v>
                </c:pt>
                <c:pt idx="1">
                  <c:v>0.37937500000000002</c:v>
                </c:pt>
                <c:pt idx="2">
                  <c:v>0.364375</c:v>
                </c:pt>
                <c:pt idx="3">
                  <c:v>0.416375</c:v>
                </c:pt>
                <c:pt idx="4">
                  <c:v>0.43637500000000001</c:v>
                </c:pt>
                <c:pt idx="5">
                  <c:v>0.47137499999999999</c:v>
                </c:pt>
                <c:pt idx="6">
                  <c:v>0.481375</c:v>
                </c:pt>
                <c:pt idx="7">
                  <c:v>0.486375</c:v>
                </c:pt>
                <c:pt idx="8">
                  <c:v>0.53837499999999994</c:v>
                </c:pt>
                <c:pt idx="9">
                  <c:v>0.54437499999999994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Blad1!$B$21</c:f>
              <c:strCache>
                <c:ptCount val="1"/>
                <c:pt idx="0">
                  <c:v>agrA (agr)</c:v>
                </c:pt>
              </c:strCache>
            </c:strRef>
          </c:tx>
          <c:xVal>
            <c:numRef>
              <c:f>Blad1!$D$56:$M$56</c:f>
              <c:numCache>
                <c:formatCode>0.0</c:formatCode>
                <c:ptCount val="10"/>
                <c:pt idx="0">
                  <c:v>250</c:v>
                </c:pt>
                <c:pt idx="1">
                  <c:v>125</c:v>
                </c:pt>
                <c:pt idx="2">
                  <c:v>62.5</c:v>
                </c:pt>
                <c:pt idx="3">
                  <c:v>31.25</c:v>
                </c:pt>
                <c:pt idx="4">
                  <c:v>15.625</c:v>
                </c:pt>
                <c:pt idx="5">
                  <c:v>7.8125</c:v>
                </c:pt>
                <c:pt idx="6">
                  <c:v>3.90625</c:v>
                </c:pt>
                <c:pt idx="7">
                  <c:v>1.953125</c:v>
                </c:pt>
                <c:pt idx="8">
                  <c:v>0.9765625</c:v>
                </c:pt>
                <c:pt idx="9">
                  <c:v>0.48828125</c:v>
                </c:pt>
              </c:numCache>
            </c:numRef>
          </c:xVal>
          <c:yVal>
            <c:numRef>
              <c:f>Blad1!$C$63:$L$63</c:f>
              <c:numCache>
                <c:formatCode>0.00</c:formatCode>
                <c:ptCount val="10"/>
                <c:pt idx="0">
                  <c:v>0.25537499999999996</c:v>
                </c:pt>
                <c:pt idx="1">
                  <c:v>0.54937499999999995</c:v>
                </c:pt>
                <c:pt idx="2">
                  <c:v>0.52137500000000003</c:v>
                </c:pt>
                <c:pt idx="3">
                  <c:v>0.55937499999999996</c:v>
                </c:pt>
                <c:pt idx="4">
                  <c:v>0.56037499999999996</c:v>
                </c:pt>
                <c:pt idx="5">
                  <c:v>0.46337499999999998</c:v>
                </c:pt>
                <c:pt idx="6">
                  <c:v>0.45037499999999997</c:v>
                </c:pt>
                <c:pt idx="7">
                  <c:v>0.49537500000000001</c:v>
                </c:pt>
                <c:pt idx="8">
                  <c:v>0.423375</c:v>
                </c:pt>
                <c:pt idx="9">
                  <c:v>0.43337500000000001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Blad1!$B$23</c:f>
              <c:strCache>
                <c:ptCount val="1"/>
                <c:pt idx="0">
                  <c:v>agrB (agr)</c:v>
                </c:pt>
              </c:strCache>
            </c:strRef>
          </c:tx>
          <c:xVal>
            <c:numRef>
              <c:f>Blad1!$D$56:$M$56</c:f>
              <c:numCache>
                <c:formatCode>0.0</c:formatCode>
                <c:ptCount val="10"/>
                <c:pt idx="0">
                  <c:v>250</c:v>
                </c:pt>
                <c:pt idx="1">
                  <c:v>125</c:v>
                </c:pt>
                <c:pt idx="2">
                  <c:v>62.5</c:v>
                </c:pt>
                <c:pt idx="3">
                  <c:v>31.25</c:v>
                </c:pt>
                <c:pt idx="4">
                  <c:v>15.625</c:v>
                </c:pt>
                <c:pt idx="5">
                  <c:v>7.8125</c:v>
                </c:pt>
                <c:pt idx="6">
                  <c:v>3.90625</c:v>
                </c:pt>
                <c:pt idx="7">
                  <c:v>1.953125</c:v>
                </c:pt>
                <c:pt idx="8">
                  <c:v>0.9765625</c:v>
                </c:pt>
                <c:pt idx="9">
                  <c:v>0.48828125</c:v>
                </c:pt>
              </c:numCache>
            </c:numRef>
          </c:xVal>
          <c:yVal>
            <c:numRef>
              <c:f>Blad1!$C$65:$L$65</c:f>
              <c:numCache>
                <c:formatCode>0.00</c:formatCode>
                <c:ptCount val="10"/>
                <c:pt idx="0">
                  <c:v>0.24437500000000001</c:v>
                </c:pt>
                <c:pt idx="1">
                  <c:v>0.485375</c:v>
                </c:pt>
                <c:pt idx="2">
                  <c:v>0.47637499999999999</c:v>
                </c:pt>
                <c:pt idx="3">
                  <c:v>0.46037499999999998</c:v>
                </c:pt>
                <c:pt idx="4">
                  <c:v>0.44737499999999997</c:v>
                </c:pt>
                <c:pt idx="5">
                  <c:v>0.44737499999999997</c:v>
                </c:pt>
                <c:pt idx="6">
                  <c:v>0.425375</c:v>
                </c:pt>
                <c:pt idx="7">
                  <c:v>0.43337500000000001</c:v>
                </c:pt>
                <c:pt idx="8">
                  <c:v>0.416375</c:v>
                </c:pt>
                <c:pt idx="9">
                  <c:v>0.43137500000000001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Blad1!$B$25</c:f>
              <c:strCache>
                <c:ptCount val="1"/>
                <c:pt idx="0">
                  <c:v>agrC (agr)</c:v>
                </c:pt>
              </c:strCache>
            </c:strRef>
          </c:tx>
          <c:xVal>
            <c:numRef>
              <c:f>Blad1!$D$56:$M$56</c:f>
              <c:numCache>
                <c:formatCode>0.0</c:formatCode>
                <c:ptCount val="10"/>
                <c:pt idx="0">
                  <c:v>250</c:v>
                </c:pt>
                <c:pt idx="1">
                  <c:v>125</c:v>
                </c:pt>
                <c:pt idx="2">
                  <c:v>62.5</c:v>
                </c:pt>
                <c:pt idx="3">
                  <c:v>31.25</c:v>
                </c:pt>
                <c:pt idx="4">
                  <c:v>15.625</c:v>
                </c:pt>
                <c:pt idx="5">
                  <c:v>7.8125</c:v>
                </c:pt>
                <c:pt idx="6">
                  <c:v>3.90625</c:v>
                </c:pt>
                <c:pt idx="7">
                  <c:v>1.953125</c:v>
                </c:pt>
                <c:pt idx="8">
                  <c:v>0.9765625</c:v>
                </c:pt>
                <c:pt idx="9">
                  <c:v>0.48828125</c:v>
                </c:pt>
              </c:numCache>
            </c:numRef>
          </c:xVal>
          <c:yVal>
            <c:numRef>
              <c:f>Blad1!$C$67:$L$67</c:f>
              <c:numCache>
                <c:formatCode>0.00</c:formatCode>
                <c:ptCount val="10"/>
                <c:pt idx="0">
                  <c:v>0.16037499999999999</c:v>
                </c:pt>
                <c:pt idx="1">
                  <c:v>0.47237499999999999</c:v>
                </c:pt>
                <c:pt idx="2">
                  <c:v>0.47837499999999999</c:v>
                </c:pt>
                <c:pt idx="3">
                  <c:v>0.52237500000000003</c:v>
                </c:pt>
                <c:pt idx="4">
                  <c:v>0.45137499999999997</c:v>
                </c:pt>
                <c:pt idx="5">
                  <c:v>0.40237499999999998</c:v>
                </c:pt>
                <c:pt idx="6">
                  <c:v>0.39937499999999998</c:v>
                </c:pt>
                <c:pt idx="7">
                  <c:v>0.41237499999999999</c:v>
                </c:pt>
                <c:pt idx="8">
                  <c:v>0.45537499999999997</c:v>
                </c:pt>
                <c:pt idx="9">
                  <c:v>0.40537499999999999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Blad1!$Q$63</c:f>
              <c:strCache>
                <c:ptCount val="1"/>
                <c:pt idx="0">
                  <c:v>TRAP4 (RAP/TRAP)</c:v>
                </c:pt>
              </c:strCache>
            </c:strRef>
          </c:tx>
          <c:xVal>
            <c:numRef>
              <c:f>Blad1!$S$56:$AB$56</c:f>
              <c:numCache>
                <c:formatCode>0.0</c:formatCode>
                <c:ptCount val="10"/>
                <c:pt idx="0">
                  <c:v>250</c:v>
                </c:pt>
                <c:pt idx="1">
                  <c:v>125</c:v>
                </c:pt>
                <c:pt idx="2">
                  <c:v>62.5</c:v>
                </c:pt>
                <c:pt idx="3">
                  <c:v>31.25</c:v>
                </c:pt>
                <c:pt idx="4">
                  <c:v>15.625</c:v>
                </c:pt>
                <c:pt idx="5">
                  <c:v>7.8125</c:v>
                </c:pt>
                <c:pt idx="6">
                  <c:v>3.90625</c:v>
                </c:pt>
                <c:pt idx="7">
                  <c:v>1.953125</c:v>
                </c:pt>
                <c:pt idx="8">
                  <c:v>0.9765625</c:v>
                </c:pt>
                <c:pt idx="9">
                  <c:v>0.48828125</c:v>
                </c:pt>
              </c:numCache>
            </c:numRef>
          </c:xVal>
          <c:yVal>
            <c:numRef>
              <c:f>Blad1!$R$64:$AA$64</c:f>
              <c:numCache>
                <c:formatCode>0.00</c:formatCode>
                <c:ptCount val="10"/>
                <c:pt idx="0">
                  <c:v>0.13262499999999999</c:v>
                </c:pt>
                <c:pt idx="1">
                  <c:v>0.31762499999999999</c:v>
                </c:pt>
                <c:pt idx="2">
                  <c:v>0.28062500000000001</c:v>
                </c:pt>
                <c:pt idx="3">
                  <c:v>0.30762499999999998</c:v>
                </c:pt>
                <c:pt idx="4">
                  <c:v>0.322625</c:v>
                </c:pt>
                <c:pt idx="5">
                  <c:v>0.35862500000000003</c:v>
                </c:pt>
                <c:pt idx="6">
                  <c:v>0.387625</c:v>
                </c:pt>
                <c:pt idx="7">
                  <c:v>0.40062500000000001</c:v>
                </c:pt>
                <c:pt idx="8">
                  <c:v>0.42562500000000003</c:v>
                </c:pt>
                <c:pt idx="9">
                  <c:v>0.40862500000000002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Blad1!$Q$65</c:f>
              <c:strCache>
                <c:ptCount val="1"/>
                <c:pt idx="0">
                  <c:v>TRAP2 (RAP/TRAP)</c:v>
                </c:pt>
              </c:strCache>
            </c:strRef>
          </c:tx>
          <c:xVal>
            <c:numRef>
              <c:f>Blad1!$S$56:$AB$56</c:f>
              <c:numCache>
                <c:formatCode>0.0</c:formatCode>
                <c:ptCount val="10"/>
                <c:pt idx="0">
                  <c:v>250</c:v>
                </c:pt>
                <c:pt idx="1">
                  <c:v>125</c:v>
                </c:pt>
                <c:pt idx="2">
                  <c:v>62.5</c:v>
                </c:pt>
                <c:pt idx="3">
                  <c:v>31.25</c:v>
                </c:pt>
                <c:pt idx="4">
                  <c:v>15.625</c:v>
                </c:pt>
                <c:pt idx="5">
                  <c:v>7.8125</c:v>
                </c:pt>
                <c:pt idx="6">
                  <c:v>3.90625</c:v>
                </c:pt>
                <c:pt idx="7">
                  <c:v>1.953125</c:v>
                </c:pt>
                <c:pt idx="8">
                  <c:v>0.9765625</c:v>
                </c:pt>
                <c:pt idx="9">
                  <c:v>0.48828125</c:v>
                </c:pt>
              </c:numCache>
            </c:numRef>
          </c:xVal>
          <c:yVal>
            <c:numRef>
              <c:f>Blad1!$R$66:$AA$66</c:f>
              <c:numCache>
                <c:formatCode>0.00</c:formatCode>
                <c:ptCount val="10"/>
                <c:pt idx="0">
                  <c:v>0.15462500000000001</c:v>
                </c:pt>
                <c:pt idx="1">
                  <c:v>0.31962499999999999</c:v>
                </c:pt>
                <c:pt idx="2">
                  <c:v>0.263625</c:v>
                </c:pt>
                <c:pt idx="3">
                  <c:v>0.27262500000000001</c:v>
                </c:pt>
                <c:pt idx="4">
                  <c:v>0.33762500000000001</c:v>
                </c:pt>
                <c:pt idx="5">
                  <c:v>0.391625</c:v>
                </c:pt>
                <c:pt idx="6">
                  <c:v>0.40662500000000001</c:v>
                </c:pt>
                <c:pt idx="7">
                  <c:v>0.42862499999999998</c:v>
                </c:pt>
                <c:pt idx="8">
                  <c:v>0.447625</c:v>
                </c:pt>
                <c:pt idx="9">
                  <c:v>0.457625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Blad1!$Q$67</c:f>
              <c:strCache>
                <c:ptCount val="1"/>
                <c:pt idx="0">
                  <c:v>luxS (luxS)</c:v>
                </c:pt>
              </c:strCache>
            </c:strRef>
          </c:tx>
          <c:xVal>
            <c:numRef>
              <c:f>Blad1!$S$56:$AB$56</c:f>
              <c:numCache>
                <c:formatCode>0.0</c:formatCode>
                <c:ptCount val="10"/>
                <c:pt idx="0">
                  <c:v>250</c:v>
                </c:pt>
                <c:pt idx="1">
                  <c:v>125</c:v>
                </c:pt>
                <c:pt idx="2">
                  <c:v>62.5</c:v>
                </c:pt>
                <c:pt idx="3">
                  <c:v>31.25</c:v>
                </c:pt>
                <c:pt idx="4">
                  <c:v>15.625</c:v>
                </c:pt>
                <c:pt idx="5">
                  <c:v>7.8125</c:v>
                </c:pt>
                <c:pt idx="6">
                  <c:v>3.90625</c:v>
                </c:pt>
                <c:pt idx="7">
                  <c:v>1.953125</c:v>
                </c:pt>
                <c:pt idx="8">
                  <c:v>0.9765625</c:v>
                </c:pt>
                <c:pt idx="9">
                  <c:v>0.48828125</c:v>
                </c:pt>
              </c:numCache>
            </c:numRef>
          </c:xVal>
          <c:yVal>
            <c:numRef>
              <c:f>Blad1!$R$67:$AA$67</c:f>
              <c:numCache>
                <c:formatCode>0.00</c:formatCode>
                <c:ptCount val="10"/>
                <c:pt idx="0">
                  <c:v>7.2624999999999995E-2</c:v>
                </c:pt>
                <c:pt idx="1">
                  <c:v>0.33762500000000001</c:v>
                </c:pt>
                <c:pt idx="2">
                  <c:v>0.40862500000000002</c:v>
                </c:pt>
                <c:pt idx="3">
                  <c:v>0.33862500000000001</c:v>
                </c:pt>
                <c:pt idx="4">
                  <c:v>0.39862500000000001</c:v>
                </c:pt>
                <c:pt idx="5">
                  <c:v>0.44162499999999999</c:v>
                </c:pt>
                <c:pt idx="6">
                  <c:v>0.42762500000000003</c:v>
                </c:pt>
                <c:pt idx="7">
                  <c:v>0.42462500000000003</c:v>
                </c:pt>
                <c:pt idx="8">
                  <c:v>0.42862499999999998</c:v>
                </c:pt>
                <c:pt idx="9">
                  <c:v>0.40062500000000001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Blad1!$AG$61</c:f>
              <c:strCache>
                <c:ptCount val="1"/>
                <c:pt idx="0">
                  <c:v>KdpD (luxS)</c:v>
                </c:pt>
              </c:strCache>
            </c:strRef>
          </c:tx>
          <c:xVal>
            <c:numRef>
              <c:f>Blad1!$AH$56:$AQ$56</c:f>
              <c:numCache>
                <c:formatCode>0.0</c:formatCode>
                <c:ptCount val="10"/>
                <c:pt idx="0">
                  <c:v>250</c:v>
                </c:pt>
                <c:pt idx="1">
                  <c:v>125</c:v>
                </c:pt>
                <c:pt idx="2">
                  <c:v>62.5</c:v>
                </c:pt>
                <c:pt idx="3">
                  <c:v>31.25</c:v>
                </c:pt>
                <c:pt idx="4">
                  <c:v>15.625</c:v>
                </c:pt>
                <c:pt idx="5">
                  <c:v>7.8125</c:v>
                </c:pt>
                <c:pt idx="6">
                  <c:v>3.90625</c:v>
                </c:pt>
                <c:pt idx="7">
                  <c:v>1.953125</c:v>
                </c:pt>
                <c:pt idx="8">
                  <c:v>0.9765625</c:v>
                </c:pt>
                <c:pt idx="9">
                  <c:v>0.48828125</c:v>
                </c:pt>
              </c:numCache>
            </c:numRef>
          </c:xVal>
          <c:yVal>
            <c:numRef>
              <c:f>Blad1!$AH$63:$AQ$63</c:f>
              <c:numCache>
                <c:formatCode>0.00</c:formatCode>
                <c:ptCount val="10"/>
                <c:pt idx="0">
                  <c:v>0.11887500000000001</c:v>
                </c:pt>
                <c:pt idx="1">
                  <c:v>0.36587500000000001</c:v>
                </c:pt>
                <c:pt idx="2">
                  <c:v>0.44587499999999997</c:v>
                </c:pt>
                <c:pt idx="3">
                  <c:v>0.40287499999999998</c:v>
                </c:pt>
                <c:pt idx="4">
                  <c:v>0.358875</c:v>
                </c:pt>
                <c:pt idx="5">
                  <c:v>0.41487499999999999</c:v>
                </c:pt>
                <c:pt idx="6">
                  <c:v>0.39087499999999997</c:v>
                </c:pt>
                <c:pt idx="7">
                  <c:v>0.38687499999999997</c:v>
                </c:pt>
                <c:pt idx="8">
                  <c:v>0.44387499999999996</c:v>
                </c:pt>
                <c:pt idx="9">
                  <c:v>0.38587499999999997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Blad1!$AG$65</c:f>
              <c:strCache>
                <c:ptCount val="1"/>
                <c:pt idx="0">
                  <c:v>KdpE (luxS)</c:v>
                </c:pt>
              </c:strCache>
            </c:strRef>
          </c:tx>
          <c:xVal>
            <c:numRef>
              <c:f>Blad1!$AH$56:$AQ$56</c:f>
              <c:numCache>
                <c:formatCode>0.0</c:formatCode>
                <c:ptCount val="10"/>
                <c:pt idx="0">
                  <c:v>250</c:v>
                </c:pt>
                <c:pt idx="1">
                  <c:v>125</c:v>
                </c:pt>
                <c:pt idx="2">
                  <c:v>62.5</c:v>
                </c:pt>
                <c:pt idx="3">
                  <c:v>31.25</c:v>
                </c:pt>
                <c:pt idx="4">
                  <c:v>15.625</c:v>
                </c:pt>
                <c:pt idx="5">
                  <c:v>7.8125</c:v>
                </c:pt>
                <c:pt idx="6">
                  <c:v>3.90625</c:v>
                </c:pt>
                <c:pt idx="7">
                  <c:v>1.953125</c:v>
                </c:pt>
                <c:pt idx="8">
                  <c:v>0.9765625</c:v>
                </c:pt>
                <c:pt idx="9">
                  <c:v>0.48828125</c:v>
                </c:pt>
              </c:numCache>
            </c:numRef>
          </c:xVal>
          <c:yVal>
            <c:numRef>
              <c:f>Blad1!$AH$66:$AQ$66</c:f>
              <c:numCache>
                <c:formatCode>0.00</c:formatCode>
                <c:ptCount val="10"/>
                <c:pt idx="0">
                  <c:v>0.16187500000000002</c:v>
                </c:pt>
                <c:pt idx="1">
                  <c:v>0.24887499999999999</c:v>
                </c:pt>
                <c:pt idx="2">
                  <c:v>0.297875</c:v>
                </c:pt>
                <c:pt idx="3">
                  <c:v>0.32287499999999997</c:v>
                </c:pt>
                <c:pt idx="4">
                  <c:v>0.418875</c:v>
                </c:pt>
                <c:pt idx="5">
                  <c:v>0.44187499999999996</c:v>
                </c:pt>
                <c:pt idx="6">
                  <c:v>0.416875</c:v>
                </c:pt>
                <c:pt idx="7">
                  <c:v>0.422875</c:v>
                </c:pt>
                <c:pt idx="8">
                  <c:v>0.417875</c:v>
                </c:pt>
                <c:pt idx="9">
                  <c:v>0.482875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67200"/>
        <c:axId val="67269376"/>
      </c:scatterChart>
      <c:valAx>
        <c:axId val="67267200"/>
        <c:scaling>
          <c:orientation val="minMax"/>
          <c:max val="2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 sz="1400"/>
                  <a:t>Hamamelitannine</a:t>
                </a:r>
                <a:r>
                  <a:rPr lang="nl-BE" sz="1400" baseline="0"/>
                  <a:t> (µM)</a:t>
                </a:r>
                <a:endParaRPr lang="nl-BE" sz="140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67269376"/>
        <c:crosses val="autoZero"/>
        <c:crossBetween val="midCat"/>
        <c:majorUnit val="50"/>
        <c:minorUnit val="1"/>
      </c:valAx>
      <c:valAx>
        <c:axId val="67269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 sz="1400"/>
                  <a:t>Absorptie</a:t>
                </a:r>
                <a:r>
                  <a:rPr lang="nl-BE" sz="1400" baseline="0"/>
                  <a:t> (590 nm)</a:t>
                </a:r>
                <a:endParaRPr lang="nl-BE" sz="14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672672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9306658556095"/>
          <c:y val="4.6770924467774859E-2"/>
          <c:w val="0.77217216946594125"/>
          <c:h val="0.5863848789734617"/>
        </c:manualLayout>
      </c:layout>
      <c:barChart>
        <c:barDir val="col"/>
        <c:grouping val="clustered"/>
        <c:varyColors val="0"/>
        <c:ser>
          <c:idx val="0"/>
          <c:order val="0"/>
          <c:tx>
            <c:v>Biofilm Groei</c:v>
          </c:tx>
          <c:invertIfNegative val="0"/>
          <c:errBars>
            <c:errBarType val="plus"/>
            <c:errValType val="cust"/>
            <c:noEndCap val="0"/>
            <c:plus>
              <c:numRef>
                <c:f>('groei biofilm'!$D$4;'groei biofilm'!$D$11;'groei biofilm'!$D$18;'groei biofilm'!$D$25;'groei biofilm'!$D$32;'groei biofilm'!$D$39;'groei biofilm'!$D$47;'groei biofilm'!$D$54;'groei biofilm'!$D$61)</c:f>
                <c:numCache>
                  <c:formatCode>General</c:formatCode>
                  <c:ptCount val="9"/>
                  <c:pt idx="0">
                    <c:v>21672.328856189866</c:v>
                  </c:pt>
                  <c:pt idx="1">
                    <c:v>40322.904689954281</c:v>
                  </c:pt>
                  <c:pt idx="2">
                    <c:v>12503.612145314815</c:v>
                  </c:pt>
                  <c:pt idx="3">
                    <c:v>17313.883195471095</c:v>
                  </c:pt>
                  <c:pt idx="4">
                    <c:v>3692.9634168314683</c:v>
                  </c:pt>
                  <c:pt idx="5">
                    <c:v>5885.8611049701149</c:v>
                  </c:pt>
                  <c:pt idx="6">
                    <c:v>9030.7495371204004</c:v>
                  </c:pt>
                  <c:pt idx="7">
                    <c:v>10061.821584475076</c:v>
                  </c:pt>
                  <c:pt idx="8">
                    <c:v>17258.852639881832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multiLvlStrRef>
              <c:f>'groei biofilm'!$L$70:$M$78</c:f>
              <c:multiLvlStrCache>
                <c:ptCount val="9"/>
                <c:lvl>
                  <c:pt idx="0">
                    <c:v>JE2</c:v>
                  </c:pt>
                  <c:pt idx="1">
                    <c:v>agrA</c:v>
                  </c:pt>
                  <c:pt idx="2">
                    <c:v>agrB</c:v>
                  </c:pt>
                  <c:pt idx="3">
                    <c:v>agrC</c:v>
                  </c:pt>
                  <c:pt idx="4">
                    <c:v>TRAP4</c:v>
                  </c:pt>
                  <c:pt idx="5">
                    <c:v>TRAP2</c:v>
                  </c:pt>
                  <c:pt idx="6">
                    <c:v>luxS</c:v>
                  </c:pt>
                  <c:pt idx="7">
                    <c:v>KdpD</c:v>
                  </c:pt>
                  <c:pt idx="8">
                    <c:v>KdpE</c:v>
                  </c:pt>
                </c:lvl>
                <c:lvl>
                  <c:pt idx="0">
                    <c:v>-</c:v>
                  </c:pt>
                  <c:pt idx="1">
                    <c:v>agr QS systeem</c:v>
                  </c:pt>
                  <c:pt idx="4">
                    <c:v>RAP/TRAP QS systeem</c:v>
                  </c:pt>
                  <c:pt idx="6">
                    <c:v>luxS QS systeem</c:v>
                  </c:pt>
                </c:lvl>
              </c:multiLvlStrCache>
            </c:multiLvlStrRef>
          </c:cat>
          <c:val>
            <c:numRef>
              <c:f>('groei biofilm'!$C$4;'groei biofilm'!$C$11;'groei biofilm'!$C$18;'groei biofilm'!$C$25;'groei biofilm'!$C$32;'groei biofilm'!$C$39;'groei biofilm'!$C$47;'groei biofilm'!$C$54;'groei biofilm'!$C$61)</c:f>
              <c:numCache>
                <c:formatCode>0</c:formatCode>
                <c:ptCount val="9"/>
                <c:pt idx="0">
                  <c:v>25354.5825</c:v>
                </c:pt>
                <c:pt idx="1">
                  <c:v>86687.975000000006</c:v>
                </c:pt>
                <c:pt idx="2">
                  <c:v>55686.601851851854</c:v>
                </c:pt>
                <c:pt idx="3" formatCode="0.0">
                  <c:v>56302.958333333336</c:v>
                </c:pt>
                <c:pt idx="4">
                  <c:v>32788.363888888889</c:v>
                </c:pt>
                <c:pt idx="5" formatCode="0.0">
                  <c:v>20684.05</c:v>
                </c:pt>
                <c:pt idx="6">
                  <c:v>32578.02881944444</c:v>
                </c:pt>
                <c:pt idx="7" formatCode="0.0">
                  <c:v>32160.786111111112</c:v>
                </c:pt>
                <c:pt idx="8" formatCode="0.0">
                  <c:v>38692.40625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03616"/>
        <c:axId val="116630656"/>
      </c:barChart>
      <c:catAx>
        <c:axId val="53103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nl-BE" sz="1400" i="1" dirty="0" err="1"/>
                  <a:t>Staphyloccus</a:t>
                </a:r>
                <a:r>
                  <a:rPr lang="nl-BE" sz="1400" i="1" dirty="0"/>
                  <a:t> aureus </a:t>
                </a:r>
                <a:r>
                  <a:rPr lang="nl-BE" sz="1400" dirty="0"/>
                  <a:t>JE2 </a:t>
                </a:r>
                <a:r>
                  <a:rPr lang="nl-BE" sz="1400" dirty="0" err="1"/>
                  <a:t>wildtype</a:t>
                </a:r>
                <a:r>
                  <a:rPr lang="nl-BE" sz="1400" dirty="0"/>
                  <a:t> en QS mutanten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116630656"/>
        <c:crosses val="autoZero"/>
        <c:auto val="1"/>
        <c:lblAlgn val="ctr"/>
        <c:lblOffset val="100"/>
        <c:noMultiLvlLbl val="0"/>
      </c:catAx>
      <c:valAx>
        <c:axId val="116630656"/>
        <c:scaling>
          <c:orientation val="minMax"/>
          <c:max val="14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nl-BE" sz="1400" dirty="0"/>
                  <a:t>CTB fluorescentiesignaal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53103616"/>
        <c:crosses val="autoZero"/>
        <c:crossBetween val="between"/>
        <c:majorUnit val="20000"/>
        <c:minorUnit val="4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'groei biofilm'!$P$63</c:f>
              <c:strCache>
                <c:ptCount val="1"/>
                <c:pt idx="0">
                  <c:v>CTRL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'groei biofilm'!$X$68</c:f>
                <c:numCache>
                  <c:formatCode>General</c:formatCode>
                  <c:ptCount val="1"/>
                  <c:pt idx="0">
                    <c:v>0.33707818770660269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'groei biofilm'!$B$2</c:f>
              <c:strCache>
                <c:ptCount val="1"/>
                <c:pt idx="0">
                  <c:v>JE2 (WT)</c:v>
                </c:pt>
              </c:strCache>
            </c:strRef>
          </c:cat>
          <c:val>
            <c:numRef>
              <c:f>'groei biofilm'!$W$68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'groei biofilm'!$P$64</c:f>
              <c:strCache>
                <c:ptCount val="1"/>
                <c:pt idx="0">
                  <c:v>HAM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'groei biofilm'!$X$69</c:f>
                <c:numCache>
                  <c:formatCode>General</c:formatCode>
                  <c:ptCount val="1"/>
                  <c:pt idx="0">
                    <c:v>0.19479437696721022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'groei biofilm'!$B$2</c:f>
              <c:strCache>
                <c:ptCount val="1"/>
                <c:pt idx="0">
                  <c:v>JE2 (WT)</c:v>
                </c:pt>
              </c:strCache>
            </c:strRef>
          </c:cat>
          <c:val>
            <c:numRef>
              <c:f>'groei biofilm'!$W$69</c:f>
              <c:numCache>
                <c:formatCode>0%</c:formatCode>
                <c:ptCount val="1"/>
                <c:pt idx="0">
                  <c:v>0.86807412551315921</c:v>
                </c:pt>
              </c:numCache>
            </c:numRef>
          </c:val>
        </c:ser>
        <c:ser>
          <c:idx val="2"/>
          <c:order val="2"/>
          <c:tx>
            <c:strRef>
              <c:f>'groei biofilm'!$P$65</c:f>
              <c:strCache>
                <c:ptCount val="1"/>
                <c:pt idx="0">
                  <c:v>VAN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'groei biofilm'!$X$70</c:f>
                <c:numCache>
                  <c:formatCode>General</c:formatCode>
                  <c:ptCount val="1"/>
                  <c:pt idx="0">
                    <c:v>0.12904675410009983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'groei biofilm'!$B$2</c:f>
              <c:strCache>
                <c:ptCount val="1"/>
                <c:pt idx="0">
                  <c:v>JE2 (WT)</c:v>
                </c:pt>
              </c:strCache>
            </c:strRef>
          </c:cat>
          <c:val>
            <c:numRef>
              <c:f>'groei biofilm'!$W$70</c:f>
              <c:numCache>
                <c:formatCode>0%</c:formatCode>
                <c:ptCount val="1"/>
                <c:pt idx="0">
                  <c:v>0.78001923021583308</c:v>
                </c:pt>
              </c:numCache>
            </c:numRef>
          </c:val>
        </c:ser>
        <c:ser>
          <c:idx val="3"/>
          <c:order val="3"/>
          <c:tx>
            <c:strRef>
              <c:f>'groei biofilm'!$B$64</c:f>
              <c:strCache>
                <c:ptCount val="1"/>
                <c:pt idx="0">
                  <c:v>HAM+VAN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'groei biofilm'!$X$71</c:f>
                <c:numCache>
                  <c:formatCode>General</c:formatCode>
                  <c:ptCount val="1"/>
                  <c:pt idx="0">
                    <c:v>0.10934073764188716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'groei biofilm'!$B$2</c:f>
              <c:strCache>
                <c:ptCount val="1"/>
                <c:pt idx="0">
                  <c:v>JE2 (WT)</c:v>
                </c:pt>
              </c:strCache>
            </c:strRef>
          </c:cat>
          <c:val>
            <c:numRef>
              <c:f>'groei biofilm'!$W$71</c:f>
              <c:numCache>
                <c:formatCode>0%</c:formatCode>
                <c:ptCount val="1"/>
                <c:pt idx="0">
                  <c:v>0.58721507403697404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48192"/>
        <c:axId val="134650112"/>
      </c:barChart>
      <c:catAx>
        <c:axId val="134648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nl-BE" sz="1400" b="1" i="1" dirty="0"/>
                  <a:t>S.</a:t>
                </a:r>
                <a:r>
                  <a:rPr lang="nl-BE" sz="1400" b="1" i="1" baseline="0" dirty="0"/>
                  <a:t> aureus </a:t>
                </a:r>
                <a:r>
                  <a:rPr lang="nl-BE" sz="1400" b="1" i="0" baseline="0" dirty="0" smtClean="0"/>
                  <a:t>JE</a:t>
                </a:r>
                <a:r>
                  <a:rPr lang="nl-BE" sz="1800" b="1" i="0" baseline="0" dirty="0" smtClean="0"/>
                  <a:t>2</a:t>
                </a:r>
                <a:endParaRPr lang="nl-BE" sz="1400" b="1" i="1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134650112"/>
        <c:crosses val="autoZero"/>
        <c:auto val="1"/>
        <c:lblAlgn val="ctr"/>
        <c:lblOffset val="100"/>
        <c:noMultiLvlLbl val="0"/>
      </c:catAx>
      <c:valAx>
        <c:axId val="134650112"/>
        <c:scaling>
          <c:orientation val="minMax"/>
          <c:max val="1.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nl-BE" sz="1400" baseline="0"/>
                  <a:t>fluorescentie mature biofilm t.o.v. controle (%)</a:t>
                </a:r>
                <a:endParaRPr lang="nl-BE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134648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'groei biofilm'!$B$4</c:f>
              <c:strCache>
                <c:ptCount val="1"/>
                <c:pt idx="0">
                  <c:v>Ctrl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biofilm'!$X$68;'groei biofilm'!$J$11;'groei biofilm'!$J$18;'groei biofilm'!$J$25)</c:f>
                <c:numCache>
                  <c:formatCode>General</c:formatCode>
                  <c:ptCount val="4"/>
                  <c:pt idx="0">
                    <c:v>0.33707818770660269</c:v>
                  </c:pt>
                  <c:pt idx="1">
                    <c:v>0.46514992061995086</c:v>
                  </c:pt>
                  <c:pt idx="2">
                    <c:v>0.22453537708369076</c:v>
                  </c:pt>
                  <c:pt idx="3">
                    <c:v>0.3075128502656434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biofilm'!$B$9;'groei biofilm'!$B$16;'groei biofilm'!$B$23)</c:f>
              <c:strCache>
                <c:ptCount val="4"/>
                <c:pt idx="0">
                  <c:v>JE2 (WT)</c:v>
                </c:pt>
                <c:pt idx="1">
                  <c:v>agrA</c:v>
                </c:pt>
                <c:pt idx="2">
                  <c:v>agrB</c:v>
                </c:pt>
                <c:pt idx="3">
                  <c:v>agrC</c:v>
                </c:pt>
              </c:strCache>
            </c:strRef>
          </c:cat>
          <c:val>
            <c:numRef>
              <c:f>('groei biofilm'!$I$4;'groei biofilm'!$I$11;'groei biofilm'!$I$18;'groei biofilm'!$I$25)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'groei biofilm'!$B$5</c:f>
              <c:strCache>
                <c:ptCount val="1"/>
                <c:pt idx="0">
                  <c:v>HAM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biofilm'!$X$69;'groei biofilm'!$J$12;'groei biofilm'!$J$19;'groei biofilm'!$J$26)</c:f>
                <c:numCache>
                  <c:formatCode>General</c:formatCode>
                  <c:ptCount val="4"/>
                  <c:pt idx="0">
                    <c:v>0.19479437696721022</c:v>
                  </c:pt>
                  <c:pt idx="1">
                    <c:v>0.24488072978953854</c:v>
                  </c:pt>
                  <c:pt idx="2">
                    <c:v>0.41915837429646469</c:v>
                  </c:pt>
                  <c:pt idx="3">
                    <c:v>0.2551067971969887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biofilm'!$B$9;'groei biofilm'!$B$16;'groei biofilm'!$B$23)</c:f>
              <c:strCache>
                <c:ptCount val="4"/>
                <c:pt idx="0">
                  <c:v>JE2 (WT)</c:v>
                </c:pt>
                <c:pt idx="1">
                  <c:v>agrA</c:v>
                </c:pt>
                <c:pt idx="2">
                  <c:v>agrB</c:v>
                </c:pt>
                <c:pt idx="3">
                  <c:v>agrC</c:v>
                </c:pt>
              </c:strCache>
            </c:strRef>
          </c:cat>
          <c:val>
            <c:numRef>
              <c:f>('groei biofilm'!$W$69;'groei biofilm'!$I$12;'groei biofilm'!$I$19;'groei biofilm'!$I$26)</c:f>
              <c:numCache>
                <c:formatCode>0%</c:formatCode>
                <c:ptCount val="4"/>
                <c:pt idx="0">
                  <c:v>0.86807412551315921</c:v>
                </c:pt>
                <c:pt idx="1">
                  <c:v>0.97434905724442022</c:v>
                </c:pt>
                <c:pt idx="2">
                  <c:v>0.81727064076915479</c:v>
                </c:pt>
                <c:pt idx="3">
                  <c:v>0.91172400264809317</c:v>
                </c:pt>
              </c:numCache>
            </c:numRef>
          </c:val>
        </c:ser>
        <c:ser>
          <c:idx val="2"/>
          <c:order val="2"/>
          <c:tx>
            <c:strRef>
              <c:f>'groei biofilm'!$B$6</c:f>
              <c:strCache>
                <c:ptCount val="1"/>
                <c:pt idx="0">
                  <c:v>VAN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biofilm'!$X$70;'groei biofilm'!$J$13;'groei biofilm'!$J$20;'groei biofilm'!$J$27)</c:f>
                <c:numCache>
                  <c:formatCode>General</c:formatCode>
                  <c:ptCount val="4"/>
                  <c:pt idx="0">
                    <c:v>0.12904675410009983</c:v>
                  </c:pt>
                  <c:pt idx="1">
                    <c:v>0.19851297936767118</c:v>
                  </c:pt>
                  <c:pt idx="2">
                    <c:v>0.1281113368086346</c:v>
                  </c:pt>
                  <c:pt idx="3">
                    <c:v>0.12379951819766503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biofilm'!$B$9;'groei biofilm'!$B$16;'groei biofilm'!$B$23)</c:f>
              <c:strCache>
                <c:ptCount val="4"/>
                <c:pt idx="0">
                  <c:v>JE2 (WT)</c:v>
                </c:pt>
                <c:pt idx="1">
                  <c:v>agrA</c:v>
                </c:pt>
                <c:pt idx="2">
                  <c:v>agrB</c:v>
                </c:pt>
                <c:pt idx="3">
                  <c:v>agrC</c:v>
                </c:pt>
              </c:strCache>
            </c:strRef>
          </c:cat>
          <c:val>
            <c:numRef>
              <c:f>('groei biofilm'!$W$70;'groei biofilm'!$I$13;'groei biofilm'!$I$20;'groei biofilm'!$I$27)</c:f>
              <c:numCache>
                <c:formatCode>0%</c:formatCode>
                <c:ptCount val="4"/>
                <c:pt idx="0">
                  <c:v>0.78001923021583308</c:v>
                </c:pt>
                <c:pt idx="1">
                  <c:v>0.78511960897116495</c:v>
                </c:pt>
                <c:pt idx="2">
                  <c:v>0.5555892486331212</c:v>
                </c:pt>
                <c:pt idx="3">
                  <c:v>0.69842461565445502</c:v>
                </c:pt>
              </c:numCache>
            </c:numRef>
          </c:val>
        </c:ser>
        <c:ser>
          <c:idx val="3"/>
          <c:order val="3"/>
          <c:tx>
            <c:strRef>
              <c:f>'groei biofilm'!$B$7</c:f>
              <c:strCache>
                <c:ptCount val="1"/>
                <c:pt idx="0">
                  <c:v>HAM+VAN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biofilm'!$X$71;'groei biofilm'!$J$14;'groei biofilm'!$J$21;'groei biofilm'!$J$28)</c:f>
                <c:numCache>
                  <c:formatCode>General</c:formatCode>
                  <c:ptCount val="4"/>
                  <c:pt idx="0">
                    <c:v>0.10934073764188716</c:v>
                  </c:pt>
                  <c:pt idx="1">
                    <c:v>0.18568641727747803</c:v>
                  </c:pt>
                  <c:pt idx="2">
                    <c:v>8.1949841238985147E-2</c:v>
                  </c:pt>
                  <c:pt idx="3">
                    <c:v>3.9442715014620149E-2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biofilm'!$B$9;'groei biofilm'!$B$16;'groei biofilm'!$B$23)</c:f>
              <c:strCache>
                <c:ptCount val="4"/>
                <c:pt idx="0">
                  <c:v>JE2 (WT)</c:v>
                </c:pt>
                <c:pt idx="1">
                  <c:v>agrA</c:v>
                </c:pt>
                <c:pt idx="2">
                  <c:v>agrB</c:v>
                </c:pt>
                <c:pt idx="3">
                  <c:v>agrC</c:v>
                </c:pt>
              </c:strCache>
            </c:strRef>
          </c:cat>
          <c:val>
            <c:numRef>
              <c:f>('groei biofilm'!$W$71;'groei biofilm'!$I$14;'groei biofilm'!$I$21;'groei biofilm'!$I$28)</c:f>
              <c:numCache>
                <c:formatCode>0%</c:formatCode>
                <c:ptCount val="4"/>
                <c:pt idx="0">
                  <c:v>0.58721507403697404</c:v>
                </c:pt>
                <c:pt idx="1">
                  <c:v>0.79307091283957964</c:v>
                </c:pt>
                <c:pt idx="2">
                  <c:v>0.66840745058257112</c:v>
                </c:pt>
                <c:pt idx="3">
                  <c:v>0.70498870107955913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290432"/>
        <c:axId val="152292352"/>
      </c:barChart>
      <c:catAx>
        <c:axId val="15229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nl-BE" sz="1400" i="1"/>
                  <a:t>S.</a:t>
                </a:r>
                <a:r>
                  <a:rPr lang="nl-BE" sz="1400" i="1" baseline="0"/>
                  <a:t> aureus </a:t>
                </a:r>
                <a:r>
                  <a:rPr lang="nl-BE" sz="1400" i="0" baseline="0"/>
                  <a:t>JE2 wildtype en  </a:t>
                </a:r>
                <a:r>
                  <a:rPr lang="nl-BE" sz="1400" i="1" baseline="0"/>
                  <a:t>agr</a:t>
                </a:r>
                <a:r>
                  <a:rPr lang="nl-BE" sz="1400" i="0" baseline="0"/>
                  <a:t> mutanten</a:t>
                </a:r>
                <a:endParaRPr lang="nl-BE" sz="1400" i="1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152292352"/>
        <c:crosses val="autoZero"/>
        <c:auto val="1"/>
        <c:lblAlgn val="ctr"/>
        <c:lblOffset val="100"/>
        <c:noMultiLvlLbl val="0"/>
      </c:catAx>
      <c:valAx>
        <c:axId val="152292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nl-BE" sz="1400" baseline="0"/>
                  <a:t>percentage fluorescentie mature biofilm t.o.v. controle</a:t>
                </a:r>
                <a:endParaRPr lang="nl-BE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152290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'groei biofilm'!$B$4</c:f>
              <c:strCache>
                <c:ptCount val="1"/>
                <c:pt idx="0">
                  <c:v>Ctrl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biofilm'!$X$68;'groei biofilm'!$J$32;'groei biofilm'!$J$39)</c:f>
                <c:numCache>
                  <c:formatCode>General</c:formatCode>
                  <c:ptCount val="3"/>
                  <c:pt idx="0">
                    <c:v>0.33707818770660269</c:v>
                  </c:pt>
                  <c:pt idx="1">
                    <c:v>0.11263030474304683</c:v>
                  </c:pt>
                  <c:pt idx="2">
                    <c:v>0.28456037888953678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biofilm'!$B$30;'groei biofilm'!$B$37)</c:f>
              <c:strCache>
                <c:ptCount val="3"/>
                <c:pt idx="0">
                  <c:v>JE2 (WT)</c:v>
                </c:pt>
                <c:pt idx="1">
                  <c:v>TRAP4</c:v>
                </c:pt>
                <c:pt idx="2">
                  <c:v>TRAP2</c:v>
                </c:pt>
              </c:strCache>
            </c:strRef>
          </c:cat>
          <c:val>
            <c:numRef>
              <c:f>('groei biofilm'!$W$68;'groei biofilm'!$I$32;'groei biofilm'!$I$39)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'groei biofilm'!$B$5</c:f>
              <c:strCache>
                <c:ptCount val="1"/>
                <c:pt idx="0">
                  <c:v>HAM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biofilm'!$X$69;'groei biofilm'!$J$33;'groei biofilm'!$J$40)</c:f>
                <c:numCache>
                  <c:formatCode>General</c:formatCode>
                  <c:ptCount val="3"/>
                  <c:pt idx="0">
                    <c:v>0.19479437696721022</c:v>
                  </c:pt>
                  <c:pt idx="1">
                    <c:v>8.4339536449006283E-2</c:v>
                  </c:pt>
                  <c:pt idx="2">
                    <c:v>0.22705381928285159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biofilm'!$B$30;'groei biofilm'!$B$37)</c:f>
              <c:strCache>
                <c:ptCount val="3"/>
                <c:pt idx="0">
                  <c:v>JE2 (WT)</c:v>
                </c:pt>
                <c:pt idx="1">
                  <c:v>TRAP4</c:v>
                </c:pt>
                <c:pt idx="2">
                  <c:v>TRAP2</c:v>
                </c:pt>
              </c:strCache>
            </c:strRef>
          </c:cat>
          <c:val>
            <c:numRef>
              <c:f>('groei biofilm'!$W$69;'groei biofilm'!$I$33;'groei biofilm'!$I$40)</c:f>
              <c:numCache>
                <c:formatCode>0%</c:formatCode>
                <c:ptCount val="3"/>
                <c:pt idx="0">
                  <c:v>0.86807412551315921</c:v>
                </c:pt>
                <c:pt idx="1">
                  <c:v>0.75783998551873633</c:v>
                </c:pt>
                <c:pt idx="2">
                  <c:v>0.91519932968957507</c:v>
                </c:pt>
              </c:numCache>
            </c:numRef>
          </c:val>
        </c:ser>
        <c:ser>
          <c:idx val="2"/>
          <c:order val="2"/>
          <c:tx>
            <c:strRef>
              <c:f>'groei biofilm'!$B$20</c:f>
              <c:strCache>
                <c:ptCount val="1"/>
                <c:pt idx="0">
                  <c:v>VAN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biofilm'!$X$70;'groei biofilm'!$J$34;'groei biofilm'!$J$41)</c:f>
                <c:numCache>
                  <c:formatCode>General</c:formatCode>
                  <c:ptCount val="3"/>
                  <c:pt idx="0">
                    <c:v>0.12904675410009983</c:v>
                  </c:pt>
                  <c:pt idx="1">
                    <c:v>7.1050345368813037E-2</c:v>
                  </c:pt>
                  <c:pt idx="2">
                    <c:v>7.6849504496073279E-2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biofilm'!$B$30;'groei biofilm'!$B$37)</c:f>
              <c:strCache>
                <c:ptCount val="3"/>
                <c:pt idx="0">
                  <c:v>JE2 (WT)</c:v>
                </c:pt>
                <c:pt idx="1">
                  <c:v>TRAP4</c:v>
                </c:pt>
                <c:pt idx="2">
                  <c:v>TRAP2</c:v>
                </c:pt>
              </c:strCache>
            </c:strRef>
          </c:cat>
          <c:val>
            <c:numRef>
              <c:f>('groei biofilm'!$W$70;'groei biofilm'!$I$34;'groei biofilm'!$I$41)</c:f>
              <c:numCache>
                <c:formatCode>0%</c:formatCode>
                <c:ptCount val="3"/>
                <c:pt idx="0">
                  <c:v>0.78001923021583308</c:v>
                </c:pt>
                <c:pt idx="1">
                  <c:v>0.55995834897639385</c:v>
                </c:pt>
                <c:pt idx="2">
                  <c:v>0.59059516606197215</c:v>
                </c:pt>
              </c:numCache>
            </c:numRef>
          </c:val>
        </c:ser>
        <c:ser>
          <c:idx val="3"/>
          <c:order val="3"/>
          <c:tx>
            <c:strRef>
              <c:f>'groei biofilm'!$B$21</c:f>
              <c:strCache>
                <c:ptCount val="1"/>
                <c:pt idx="0">
                  <c:v>HAM+VAN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biofilm'!$X$71;'groei biofilm'!$J$35;'groei biofilm'!$J$42)</c:f>
                <c:numCache>
                  <c:formatCode>General</c:formatCode>
                  <c:ptCount val="3"/>
                  <c:pt idx="0">
                    <c:v>0.10934073764188716</c:v>
                  </c:pt>
                  <c:pt idx="1">
                    <c:v>0.15566570445600048</c:v>
                  </c:pt>
                  <c:pt idx="2">
                    <c:v>8.0943576585503996E-2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biofilm'!$B$30;'groei biofilm'!$B$37)</c:f>
              <c:strCache>
                <c:ptCount val="3"/>
                <c:pt idx="0">
                  <c:v>JE2 (WT)</c:v>
                </c:pt>
                <c:pt idx="1">
                  <c:v>TRAP4</c:v>
                </c:pt>
                <c:pt idx="2">
                  <c:v>TRAP2</c:v>
                </c:pt>
              </c:strCache>
            </c:strRef>
          </c:cat>
          <c:val>
            <c:numRef>
              <c:f>('groei biofilm'!$W$71;'groei biofilm'!$I$35;'groei biofilm'!$I$42)</c:f>
              <c:numCache>
                <c:formatCode>0%</c:formatCode>
                <c:ptCount val="3"/>
                <c:pt idx="0">
                  <c:v>0.58721507403697404</c:v>
                </c:pt>
                <c:pt idx="1">
                  <c:v>0.53498114819527898</c:v>
                </c:pt>
                <c:pt idx="2">
                  <c:v>0.6015433079765703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81088"/>
        <c:axId val="152691456"/>
      </c:barChart>
      <c:catAx>
        <c:axId val="15268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nl-BE" sz="1400" i="1"/>
                  <a:t>S.</a:t>
                </a:r>
                <a:r>
                  <a:rPr lang="nl-BE" sz="1400" i="1" baseline="0"/>
                  <a:t> aureus </a:t>
                </a:r>
                <a:r>
                  <a:rPr lang="nl-BE" sz="1400" i="0" baseline="0"/>
                  <a:t> JE2 wildtype en RAP/TRAP mutanten</a:t>
                </a:r>
                <a:endParaRPr lang="nl-BE" sz="1400" i="1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152691456"/>
        <c:crosses val="autoZero"/>
        <c:auto val="1"/>
        <c:lblAlgn val="ctr"/>
        <c:lblOffset val="100"/>
        <c:noMultiLvlLbl val="0"/>
      </c:catAx>
      <c:valAx>
        <c:axId val="152691456"/>
        <c:scaling>
          <c:orientation val="minMax"/>
          <c:max val="1.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nl-BE" sz="1400"/>
                  <a:t>Groei</a:t>
                </a:r>
                <a:r>
                  <a:rPr lang="nl-BE" sz="1400" baseline="0"/>
                  <a:t> biofilm tov controle (%)</a:t>
                </a:r>
                <a:endParaRPr lang="nl-BE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152681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'groei biofilm'!$B$4</c:f>
              <c:strCache>
                <c:ptCount val="1"/>
                <c:pt idx="0">
                  <c:v>Ctrl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biofilm'!$X$68;'groei biofilm'!$J$47;'groei biofilm'!$J$54;'groei biofilm'!$J$61)</c:f>
                <c:numCache>
                  <c:formatCode>General</c:formatCode>
                  <c:ptCount val="4"/>
                  <c:pt idx="0">
                    <c:v>0.33707818770660269</c:v>
                  </c:pt>
                  <c:pt idx="1">
                    <c:v>0.27720368187931249</c:v>
                  </c:pt>
                  <c:pt idx="2">
                    <c:v>0.3128599391107193</c:v>
                  </c:pt>
                  <c:pt idx="3">
                    <c:v>0.44605270937063624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biofilm'!$B$45;'groei biofilm'!$B$52;'groei biofilm'!$B$59)</c:f>
              <c:strCache>
                <c:ptCount val="4"/>
                <c:pt idx="0">
                  <c:v>JE2 (WT)</c:v>
                </c:pt>
                <c:pt idx="1">
                  <c:v>luxS</c:v>
                </c:pt>
                <c:pt idx="2">
                  <c:v>KdpD</c:v>
                </c:pt>
                <c:pt idx="3">
                  <c:v>KdpE</c:v>
                </c:pt>
              </c:strCache>
            </c:strRef>
          </c:cat>
          <c:val>
            <c:numRef>
              <c:f>('groei biofilm'!$W$68;'groei biofilm'!$I$47;'groei biofilm'!$I$54;'groei biofilm'!$I$61)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'groei biofilm'!$B$5</c:f>
              <c:strCache>
                <c:ptCount val="1"/>
                <c:pt idx="0">
                  <c:v>HAM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biofilm'!$X$69;'groei biofilm'!$J$48;'groei biofilm'!$J$55;'groei biofilm'!$J$62)</c:f>
                <c:numCache>
                  <c:formatCode>General</c:formatCode>
                  <c:ptCount val="4"/>
                  <c:pt idx="0">
                    <c:v>0.19479437696721022</c:v>
                  </c:pt>
                  <c:pt idx="1">
                    <c:v>0.37115330518904788</c:v>
                  </c:pt>
                  <c:pt idx="2">
                    <c:v>0.36702874049443296</c:v>
                  </c:pt>
                  <c:pt idx="3">
                    <c:v>0.45238474064664885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biofilm'!$B$45;'groei biofilm'!$B$52;'groei biofilm'!$B$59)</c:f>
              <c:strCache>
                <c:ptCount val="4"/>
                <c:pt idx="0">
                  <c:v>JE2 (WT)</c:v>
                </c:pt>
                <c:pt idx="1">
                  <c:v>luxS</c:v>
                </c:pt>
                <c:pt idx="2">
                  <c:v>KdpD</c:v>
                </c:pt>
                <c:pt idx="3">
                  <c:v>KdpE</c:v>
                </c:pt>
              </c:strCache>
            </c:strRef>
          </c:cat>
          <c:val>
            <c:numRef>
              <c:f>('groei biofilm'!$W$69;'groei biofilm'!$I$48;'groei biofilm'!$I$55;'groei biofilm'!$I$62)</c:f>
              <c:numCache>
                <c:formatCode>0%</c:formatCode>
                <c:ptCount val="4"/>
                <c:pt idx="0">
                  <c:v>0.86807412551315921</c:v>
                </c:pt>
                <c:pt idx="1">
                  <c:v>1.0348272005883605</c:v>
                </c:pt>
                <c:pt idx="2">
                  <c:v>1.0568702768235423</c:v>
                </c:pt>
                <c:pt idx="3">
                  <c:v>1.0422766150885074</c:v>
                </c:pt>
              </c:numCache>
            </c:numRef>
          </c:val>
        </c:ser>
        <c:ser>
          <c:idx val="2"/>
          <c:order val="2"/>
          <c:tx>
            <c:strRef>
              <c:f>'groei biofilm'!$B$6</c:f>
              <c:strCache>
                <c:ptCount val="1"/>
                <c:pt idx="0">
                  <c:v>VAN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biofilm'!$X$70;'groei biofilm'!$J$49;'groei biofilm'!$J$56;'groei biofilm'!$J$63)</c:f>
                <c:numCache>
                  <c:formatCode>General</c:formatCode>
                  <c:ptCount val="4"/>
                  <c:pt idx="0">
                    <c:v>0.12904675410009983</c:v>
                  </c:pt>
                  <c:pt idx="1">
                    <c:v>0.17837220556482661</c:v>
                  </c:pt>
                  <c:pt idx="2">
                    <c:v>9.3247833568502497E-2</c:v>
                  </c:pt>
                  <c:pt idx="3">
                    <c:v>0.16294505287385963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biofilm'!$B$45;'groei biofilm'!$B$52;'groei biofilm'!$B$59)</c:f>
              <c:strCache>
                <c:ptCount val="4"/>
                <c:pt idx="0">
                  <c:v>JE2 (WT)</c:v>
                </c:pt>
                <c:pt idx="1">
                  <c:v>luxS</c:v>
                </c:pt>
                <c:pt idx="2">
                  <c:v>KdpD</c:v>
                </c:pt>
                <c:pt idx="3">
                  <c:v>KdpE</c:v>
                </c:pt>
              </c:strCache>
            </c:strRef>
          </c:cat>
          <c:val>
            <c:numRef>
              <c:f>('groei biofilm'!$W$70;'groei biofilm'!$I$49;'groei biofilm'!$I$56;'groei biofilm'!$I$63)</c:f>
              <c:numCache>
                <c:formatCode>0%</c:formatCode>
                <c:ptCount val="4"/>
                <c:pt idx="0">
                  <c:v>0.78001923021583308</c:v>
                </c:pt>
                <c:pt idx="1">
                  <c:v>0.59735720137935011</c:v>
                </c:pt>
                <c:pt idx="2">
                  <c:v>0.64481059295995491</c:v>
                </c:pt>
                <c:pt idx="3">
                  <c:v>0.61270912311658965</c:v>
                </c:pt>
              </c:numCache>
            </c:numRef>
          </c:val>
        </c:ser>
        <c:ser>
          <c:idx val="3"/>
          <c:order val="3"/>
          <c:tx>
            <c:strRef>
              <c:f>'groei biofilm'!$B$7</c:f>
              <c:strCache>
                <c:ptCount val="1"/>
                <c:pt idx="0">
                  <c:v>HAM+VAN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('groei biofilm'!$X$71;'groei biofilm'!$J$50;'groei biofilm'!$J$57;'groei biofilm'!$J$64)</c:f>
                <c:numCache>
                  <c:formatCode>General</c:formatCode>
                  <c:ptCount val="4"/>
                  <c:pt idx="0">
                    <c:v>0.10934073764188716</c:v>
                  </c:pt>
                  <c:pt idx="1">
                    <c:v>0.10217469989099119</c:v>
                  </c:pt>
                  <c:pt idx="2">
                    <c:v>8.1133232259261723E-2</c:v>
                  </c:pt>
                  <c:pt idx="3">
                    <c:v>0.23693225030965762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('groei biofilm'!$B$2;'groei biofilm'!$B$45;'groei biofilm'!$B$52;'groei biofilm'!$B$59)</c:f>
              <c:strCache>
                <c:ptCount val="4"/>
                <c:pt idx="0">
                  <c:v>JE2 (WT)</c:v>
                </c:pt>
                <c:pt idx="1">
                  <c:v>luxS</c:v>
                </c:pt>
                <c:pt idx="2">
                  <c:v>KdpD</c:v>
                </c:pt>
                <c:pt idx="3">
                  <c:v>KdpE</c:v>
                </c:pt>
              </c:strCache>
            </c:strRef>
          </c:cat>
          <c:val>
            <c:numRef>
              <c:f>('groei biofilm'!$W$71;'groei biofilm'!$I$50;'groei biofilm'!$I$57;'groei biofilm'!$I$64)</c:f>
              <c:numCache>
                <c:formatCode>0%</c:formatCode>
                <c:ptCount val="4"/>
                <c:pt idx="0">
                  <c:v>0.58721507403697404</c:v>
                </c:pt>
                <c:pt idx="1">
                  <c:v>0.62389923952381321</c:v>
                </c:pt>
                <c:pt idx="2">
                  <c:v>0.6704208040836328</c:v>
                </c:pt>
                <c:pt idx="3">
                  <c:v>0.67176131281105023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15808"/>
        <c:axId val="153017728"/>
      </c:barChart>
      <c:catAx>
        <c:axId val="153015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nl-BE" sz="1400" i="1"/>
                  <a:t>S.</a:t>
                </a:r>
                <a:r>
                  <a:rPr lang="nl-BE" sz="1400" i="1" baseline="0"/>
                  <a:t> aureus </a:t>
                </a:r>
                <a:r>
                  <a:rPr lang="nl-BE" sz="1400" i="0" baseline="0"/>
                  <a:t>JE2 wildtype en </a:t>
                </a:r>
                <a:r>
                  <a:rPr lang="nl-BE" sz="1400" i="1" baseline="0"/>
                  <a:t>luxS </a:t>
                </a:r>
                <a:r>
                  <a:rPr lang="nl-BE" sz="1400" i="0" baseline="0"/>
                  <a:t>mutanten</a:t>
                </a:r>
                <a:endParaRPr lang="nl-BE" sz="1400" i="1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153017728"/>
        <c:crosses val="autoZero"/>
        <c:auto val="1"/>
        <c:lblAlgn val="ctr"/>
        <c:lblOffset val="100"/>
        <c:noMultiLvlLbl val="0"/>
      </c:catAx>
      <c:valAx>
        <c:axId val="153017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nl-BE" sz="1400"/>
                  <a:t>Groei</a:t>
                </a:r>
                <a:r>
                  <a:rPr lang="nl-BE" sz="1400" baseline="0"/>
                  <a:t> biofilm tov controle (%)</a:t>
                </a:r>
                <a:endParaRPr lang="nl-BE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BE"/>
          </a:p>
        </c:txPr>
        <c:crossAx val="153015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D5772-D32C-48B2-AFF3-9DFDFC8FFD8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6FC8D61-1852-4B12-9850-AD7CBBFDC9FB}">
      <dgm:prSet phldrT="[Tekst]"/>
      <dgm:spPr/>
      <dgm:t>
        <a:bodyPr/>
        <a:lstStyle/>
        <a:p>
          <a:r>
            <a:rPr lang="nl-BE" dirty="0" smtClean="0"/>
            <a:t>Methoden</a:t>
          </a:r>
          <a:endParaRPr lang="nl-BE" dirty="0"/>
        </a:p>
      </dgm:t>
    </dgm:pt>
    <dgm:pt modelId="{34CAD01A-0FF0-4069-A33E-AF7F53053B3D}" type="parTrans" cxnId="{B953BE2C-B4F0-4DF5-A3FD-3769474E0C56}">
      <dgm:prSet/>
      <dgm:spPr/>
      <dgm:t>
        <a:bodyPr/>
        <a:lstStyle/>
        <a:p>
          <a:endParaRPr lang="nl-BE"/>
        </a:p>
      </dgm:t>
    </dgm:pt>
    <dgm:pt modelId="{9A3F450E-BE6C-4700-A67F-CCBFBFB755ED}" type="sibTrans" cxnId="{B953BE2C-B4F0-4DF5-A3FD-3769474E0C56}">
      <dgm:prSet/>
      <dgm:spPr/>
      <dgm:t>
        <a:bodyPr/>
        <a:lstStyle/>
        <a:p>
          <a:endParaRPr lang="nl-BE"/>
        </a:p>
      </dgm:t>
    </dgm:pt>
    <dgm:pt modelId="{FA68D13F-70B1-49B5-8C89-5463C3F467EA}">
      <dgm:prSet phldrT="[Tekst]"/>
      <dgm:spPr/>
      <dgm:t>
        <a:bodyPr/>
        <a:lstStyle/>
        <a:p>
          <a:r>
            <a:rPr lang="nl-BE" dirty="0" smtClean="0"/>
            <a:t>MIC-bepaling</a:t>
          </a:r>
          <a:endParaRPr lang="nl-BE" dirty="0"/>
        </a:p>
      </dgm:t>
    </dgm:pt>
    <dgm:pt modelId="{4D8D4E99-96F8-4238-A465-DA8FEE548E00}" type="parTrans" cxnId="{62F2FB18-05D9-414E-BCAF-7CF0716F062A}">
      <dgm:prSet/>
      <dgm:spPr/>
      <dgm:t>
        <a:bodyPr/>
        <a:lstStyle/>
        <a:p>
          <a:endParaRPr lang="nl-BE"/>
        </a:p>
      </dgm:t>
    </dgm:pt>
    <dgm:pt modelId="{97FF7181-67DD-44B2-B294-1AC88192E35D}" type="sibTrans" cxnId="{62F2FB18-05D9-414E-BCAF-7CF0716F062A}">
      <dgm:prSet/>
      <dgm:spPr/>
      <dgm:t>
        <a:bodyPr/>
        <a:lstStyle/>
        <a:p>
          <a:endParaRPr lang="nl-BE"/>
        </a:p>
      </dgm:t>
    </dgm:pt>
    <dgm:pt modelId="{176FEB72-15CE-464E-830F-BE04AE27F8FF}">
      <dgm:prSet phldrT="[Tekst]"/>
      <dgm:spPr/>
      <dgm:t>
        <a:bodyPr/>
        <a:lstStyle/>
        <a:p>
          <a:r>
            <a:rPr lang="nl-BE" dirty="0" smtClean="0"/>
            <a:t>HAM (250-0,50 µM)</a:t>
          </a:r>
        </a:p>
      </dgm:t>
    </dgm:pt>
    <dgm:pt modelId="{02ED45BC-F3A0-41B2-BA42-423053C6A605}" type="parTrans" cxnId="{C43B11F8-0B44-44E3-89E1-DA799F601598}">
      <dgm:prSet/>
      <dgm:spPr/>
      <dgm:t>
        <a:bodyPr/>
        <a:lstStyle/>
        <a:p>
          <a:endParaRPr lang="nl-BE"/>
        </a:p>
      </dgm:t>
    </dgm:pt>
    <dgm:pt modelId="{BE1F9DCB-6ADF-4A0B-8210-C9BC491A472B}" type="sibTrans" cxnId="{C43B11F8-0B44-44E3-89E1-DA799F601598}">
      <dgm:prSet/>
      <dgm:spPr/>
      <dgm:t>
        <a:bodyPr/>
        <a:lstStyle/>
        <a:p>
          <a:endParaRPr lang="nl-BE"/>
        </a:p>
      </dgm:t>
    </dgm:pt>
    <dgm:pt modelId="{B3535E8F-5B72-445D-B597-D2D356E27DA9}">
      <dgm:prSet phldrT="[Tekst]"/>
      <dgm:spPr/>
      <dgm:t>
        <a:bodyPr/>
        <a:lstStyle/>
        <a:p>
          <a:r>
            <a:rPr lang="nl-BE" dirty="0" smtClean="0"/>
            <a:t>Effect op </a:t>
          </a:r>
          <a:r>
            <a:rPr lang="nl-BE" dirty="0" err="1" smtClean="0"/>
            <a:t>mature</a:t>
          </a:r>
          <a:r>
            <a:rPr lang="nl-BE" dirty="0" smtClean="0"/>
            <a:t> </a:t>
          </a:r>
          <a:r>
            <a:rPr lang="nl-BE" dirty="0" err="1" smtClean="0"/>
            <a:t>biofilms</a:t>
          </a:r>
          <a:endParaRPr lang="nl-BE" dirty="0"/>
        </a:p>
      </dgm:t>
    </dgm:pt>
    <dgm:pt modelId="{4B048948-6115-4112-BD6B-461ECEAE0589}" type="parTrans" cxnId="{2EA239E7-AB88-428F-BE5E-DE19D7F70323}">
      <dgm:prSet/>
      <dgm:spPr/>
      <dgm:t>
        <a:bodyPr/>
        <a:lstStyle/>
        <a:p>
          <a:endParaRPr lang="nl-BE"/>
        </a:p>
      </dgm:t>
    </dgm:pt>
    <dgm:pt modelId="{99DB81F7-18A0-48BD-9115-8AAFB4ACE156}" type="sibTrans" cxnId="{2EA239E7-AB88-428F-BE5E-DE19D7F70323}">
      <dgm:prSet/>
      <dgm:spPr/>
      <dgm:t>
        <a:bodyPr/>
        <a:lstStyle/>
        <a:p>
          <a:endParaRPr lang="nl-BE"/>
        </a:p>
      </dgm:t>
    </dgm:pt>
    <dgm:pt modelId="{ACBB25A6-6E1A-4DCD-96EC-EA22984C69B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dirty="0" smtClean="0"/>
            <a:t> VAN (256-0,5 µg/ml)</a:t>
          </a:r>
        </a:p>
      </dgm:t>
    </dgm:pt>
    <dgm:pt modelId="{C8681132-E811-46D9-B1CA-5FAC4379806B}" type="parTrans" cxnId="{1520E6D5-7E5A-41CB-B413-F2FD37821351}">
      <dgm:prSet/>
      <dgm:spPr/>
      <dgm:t>
        <a:bodyPr/>
        <a:lstStyle/>
        <a:p>
          <a:endParaRPr lang="nl-BE"/>
        </a:p>
      </dgm:t>
    </dgm:pt>
    <dgm:pt modelId="{AC796B56-E70E-410F-9538-38D201F501A0}" type="sibTrans" cxnId="{1520E6D5-7E5A-41CB-B413-F2FD37821351}">
      <dgm:prSet/>
      <dgm:spPr/>
      <dgm:t>
        <a:bodyPr/>
        <a:lstStyle/>
        <a:p>
          <a:endParaRPr lang="nl-BE"/>
        </a:p>
      </dgm:t>
    </dgm:pt>
    <dgm:pt modelId="{8EAE1259-88FE-4EA3-8C54-266025D7698B}">
      <dgm:prSet/>
      <dgm:spPr/>
      <dgm:t>
        <a:bodyPr/>
        <a:lstStyle/>
        <a:p>
          <a:r>
            <a:rPr lang="nl-BE" dirty="0" smtClean="0"/>
            <a:t>VAN 20µg/ml</a:t>
          </a:r>
          <a:endParaRPr lang="nl-BE" dirty="0"/>
        </a:p>
      </dgm:t>
    </dgm:pt>
    <dgm:pt modelId="{A7824FFC-0F6B-41DD-AB8C-A64EC70E21FD}" type="parTrans" cxnId="{5C058E1F-DD46-4056-A899-EDEF9662CE2C}">
      <dgm:prSet/>
      <dgm:spPr/>
      <dgm:t>
        <a:bodyPr/>
        <a:lstStyle/>
        <a:p>
          <a:endParaRPr lang="nl-BE"/>
        </a:p>
      </dgm:t>
    </dgm:pt>
    <dgm:pt modelId="{71972E31-5BC6-41DB-9ACF-CC35ACA99E30}" type="sibTrans" cxnId="{5C058E1F-DD46-4056-A899-EDEF9662CE2C}">
      <dgm:prSet/>
      <dgm:spPr/>
      <dgm:t>
        <a:bodyPr/>
        <a:lstStyle/>
        <a:p>
          <a:endParaRPr lang="nl-BE"/>
        </a:p>
      </dgm:t>
    </dgm:pt>
    <dgm:pt modelId="{389F0445-3036-4B39-B981-41F8C53BD782}">
      <dgm:prSet/>
      <dgm:spPr/>
      <dgm:t>
        <a:bodyPr/>
        <a:lstStyle/>
        <a:p>
          <a:r>
            <a:rPr lang="nl-BE" dirty="0" smtClean="0"/>
            <a:t>HAM 100µM</a:t>
          </a:r>
          <a:endParaRPr lang="nl-BE" dirty="0"/>
        </a:p>
      </dgm:t>
    </dgm:pt>
    <dgm:pt modelId="{F9B8A650-6F46-4655-A8FB-C9D7A90EDC5E}" type="parTrans" cxnId="{E2CE48D3-29DF-421C-89CA-2DD0F8E75EEA}">
      <dgm:prSet/>
      <dgm:spPr/>
      <dgm:t>
        <a:bodyPr/>
        <a:lstStyle/>
        <a:p>
          <a:endParaRPr lang="nl-BE"/>
        </a:p>
      </dgm:t>
    </dgm:pt>
    <dgm:pt modelId="{A81B999B-B555-496C-A62F-1F9CBDE0C335}" type="sibTrans" cxnId="{E2CE48D3-29DF-421C-89CA-2DD0F8E75EEA}">
      <dgm:prSet/>
      <dgm:spPr/>
      <dgm:t>
        <a:bodyPr/>
        <a:lstStyle/>
        <a:p>
          <a:endParaRPr lang="nl-BE"/>
        </a:p>
      </dgm:t>
    </dgm:pt>
    <dgm:pt modelId="{80C8F0D7-47E6-48B6-8FCE-27300864B5C4}">
      <dgm:prSet phldrT="[Tekst]"/>
      <dgm:spPr/>
      <dgm:t>
        <a:bodyPr/>
        <a:lstStyle/>
        <a:p>
          <a:r>
            <a:rPr lang="nl-BE" dirty="0" smtClean="0"/>
            <a:t>HAM+VAN</a:t>
          </a:r>
          <a:endParaRPr lang="nl-BE" dirty="0"/>
        </a:p>
      </dgm:t>
    </dgm:pt>
    <dgm:pt modelId="{7EC39596-4CE6-4F47-B2BE-7DA56B2C98DD}" type="sibTrans" cxnId="{057F1875-F079-416D-8E08-2A064D1857E8}">
      <dgm:prSet/>
      <dgm:spPr/>
      <dgm:t>
        <a:bodyPr/>
        <a:lstStyle/>
        <a:p>
          <a:endParaRPr lang="nl-BE"/>
        </a:p>
      </dgm:t>
    </dgm:pt>
    <dgm:pt modelId="{609736AD-4180-45D3-B671-FBC48B14BCB6}" type="parTrans" cxnId="{057F1875-F079-416D-8E08-2A064D1857E8}">
      <dgm:prSet/>
      <dgm:spPr/>
      <dgm:t>
        <a:bodyPr/>
        <a:lstStyle/>
        <a:p>
          <a:endParaRPr lang="nl-BE"/>
        </a:p>
      </dgm:t>
    </dgm:pt>
    <dgm:pt modelId="{3F8E7BAE-859E-4DA6-BAD4-311B204A6663}">
      <dgm:prSet/>
      <dgm:spPr/>
      <dgm:t>
        <a:bodyPr/>
        <a:lstStyle/>
        <a:p>
          <a:r>
            <a:rPr lang="nl-BE" dirty="0" smtClean="0"/>
            <a:t>Controle </a:t>
          </a:r>
          <a:endParaRPr lang="nl-BE" dirty="0"/>
        </a:p>
      </dgm:t>
    </dgm:pt>
    <dgm:pt modelId="{FA45F757-CBEE-40FB-91C7-9ABB57879739}" type="sibTrans" cxnId="{0ED1FFF6-288C-405A-A62C-4A3BE383132A}">
      <dgm:prSet/>
      <dgm:spPr/>
      <dgm:t>
        <a:bodyPr/>
        <a:lstStyle/>
        <a:p>
          <a:endParaRPr lang="nl-BE"/>
        </a:p>
      </dgm:t>
    </dgm:pt>
    <dgm:pt modelId="{8777B004-C7A8-46D8-A7E0-2A4DD69348AF}" type="parTrans" cxnId="{0ED1FFF6-288C-405A-A62C-4A3BE383132A}">
      <dgm:prSet/>
      <dgm:spPr/>
      <dgm:t>
        <a:bodyPr/>
        <a:lstStyle/>
        <a:p>
          <a:endParaRPr lang="nl-BE"/>
        </a:p>
      </dgm:t>
    </dgm:pt>
    <dgm:pt modelId="{4AC67EB0-6416-4897-BCCB-F9F731EF4EC2}">
      <dgm:prSet/>
      <dgm:spPr/>
      <dgm:t>
        <a:bodyPr/>
        <a:lstStyle/>
        <a:p>
          <a:endParaRPr lang="nl-BE"/>
        </a:p>
      </dgm:t>
    </dgm:pt>
    <dgm:pt modelId="{FCD710FA-8BD0-4D99-BCA3-52CA7DE666F8}" type="parTrans" cxnId="{12DB5D6C-90B2-4283-99DA-2FE464DCBDE0}">
      <dgm:prSet/>
      <dgm:spPr/>
      <dgm:t>
        <a:bodyPr/>
        <a:lstStyle/>
        <a:p>
          <a:endParaRPr lang="nl-BE"/>
        </a:p>
      </dgm:t>
    </dgm:pt>
    <dgm:pt modelId="{83063698-0A80-4DF5-883C-FC5C443A1DD5}" type="sibTrans" cxnId="{12DB5D6C-90B2-4283-99DA-2FE464DCBDE0}">
      <dgm:prSet/>
      <dgm:spPr/>
      <dgm:t>
        <a:bodyPr/>
        <a:lstStyle/>
        <a:p>
          <a:endParaRPr lang="nl-BE"/>
        </a:p>
      </dgm:t>
    </dgm:pt>
    <dgm:pt modelId="{AB01D7C7-501C-4A4B-972E-77662B771F81}">
      <dgm:prSet/>
      <dgm:spPr/>
      <dgm:t>
        <a:bodyPr/>
        <a:lstStyle/>
        <a:p>
          <a:endParaRPr lang="nl-BE"/>
        </a:p>
      </dgm:t>
    </dgm:pt>
    <dgm:pt modelId="{C0E9DFDF-1639-44CE-9692-618BDD284E75}" type="parTrans" cxnId="{D196FE3F-5DAC-4530-9E0B-386DEA4688D5}">
      <dgm:prSet/>
      <dgm:spPr/>
      <dgm:t>
        <a:bodyPr/>
        <a:lstStyle/>
        <a:p>
          <a:endParaRPr lang="nl-BE"/>
        </a:p>
      </dgm:t>
    </dgm:pt>
    <dgm:pt modelId="{361A0E6F-08E4-4D65-8710-A5FD6380DA88}" type="sibTrans" cxnId="{D196FE3F-5DAC-4530-9E0B-386DEA4688D5}">
      <dgm:prSet/>
      <dgm:spPr/>
      <dgm:t>
        <a:bodyPr/>
        <a:lstStyle/>
        <a:p>
          <a:endParaRPr lang="nl-BE"/>
        </a:p>
      </dgm:t>
    </dgm:pt>
    <dgm:pt modelId="{7560AE83-50A9-4AEB-9FDB-AE081987D47B}">
      <dgm:prSet/>
      <dgm:spPr/>
      <dgm:t>
        <a:bodyPr/>
        <a:lstStyle/>
        <a:p>
          <a:endParaRPr lang="nl-BE"/>
        </a:p>
      </dgm:t>
    </dgm:pt>
    <dgm:pt modelId="{BD528579-3599-4450-9295-B632024C6DAF}" type="parTrans" cxnId="{289EF2D9-C448-4030-A5F4-983BBDCC85E5}">
      <dgm:prSet/>
      <dgm:spPr/>
      <dgm:t>
        <a:bodyPr/>
        <a:lstStyle/>
        <a:p>
          <a:endParaRPr lang="nl-BE"/>
        </a:p>
      </dgm:t>
    </dgm:pt>
    <dgm:pt modelId="{D5292014-5558-4858-8278-47A8BD77710B}" type="sibTrans" cxnId="{289EF2D9-C448-4030-A5F4-983BBDCC85E5}">
      <dgm:prSet/>
      <dgm:spPr/>
      <dgm:t>
        <a:bodyPr/>
        <a:lstStyle/>
        <a:p>
          <a:endParaRPr lang="nl-BE"/>
        </a:p>
      </dgm:t>
    </dgm:pt>
    <dgm:pt modelId="{8A239796-6482-4098-B2F0-130C14D290FC}">
      <dgm:prSet/>
      <dgm:spPr/>
      <dgm:t>
        <a:bodyPr/>
        <a:lstStyle/>
        <a:p>
          <a:r>
            <a:rPr lang="nl-BE" dirty="0" smtClean="0"/>
            <a:t>CTB fluorescentie</a:t>
          </a:r>
          <a:endParaRPr lang="nl-BE" dirty="0"/>
        </a:p>
      </dgm:t>
    </dgm:pt>
    <dgm:pt modelId="{38BB5FC9-5A90-4547-A7EE-E44D68B6A2AD}" type="parTrans" cxnId="{2275241C-3DD9-4C59-9E1E-30389D3A8F04}">
      <dgm:prSet/>
      <dgm:spPr/>
      <dgm:t>
        <a:bodyPr/>
        <a:lstStyle/>
        <a:p>
          <a:endParaRPr lang="nl-BE"/>
        </a:p>
      </dgm:t>
    </dgm:pt>
    <dgm:pt modelId="{4D357A17-1F9B-49D6-BED5-106C76784C04}" type="sibTrans" cxnId="{2275241C-3DD9-4C59-9E1E-30389D3A8F04}">
      <dgm:prSet/>
      <dgm:spPr/>
      <dgm:t>
        <a:bodyPr/>
        <a:lstStyle/>
        <a:p>
          <a:endParaRPr lang="nl-BE"/>
        </a:p>
      </dgm:t>
    </dgm:pt>
    <dgm:pt modelId="{9E1ACA97-4C7A-4FA8-AE93-B1DDDAB9D425}" type="pres">
      <dgm:prSet presAssocID="{F5FD5772-D32C-48B2-AFF3-9DFDFC8FFD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75350D13-96EA-4BE1-B921-82B5C174A10C}" type="pres">
      <dgm:prSet presAssocID="{66FC8D61-1852-4B12-9850-AD7CBBFDC9FB}" presName="root1" presStyleCnt="0"/>
      <dgm:spPr/>
      <dgm:t>
        <a:bodyPr/>
        <a:lstStyle/>
        <a:p>
          <a:endParaRPr lang="nl-BE"/>
        </a:p>
      </dgm:t>
    </dgm:pt>
    <dgm:pt modelId="{4C3C2C94-BB4A-4204-8820-5FB76E0060DF}" type="pres">
      <dgm:prSet presAssocID="{66FC8D61-1852-4B12-9850-AD7CBBFDC9FB}" presName="LevelOneTextNode" presStyleLbl="node0" presStyleIdx="0" presStyleCnt="1" custLinFactX="-16975" custLinFactNeighborX="-100000" custLinFactNeighborY="-515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100722F-CE97-4C9D-8709-EF5F03538491}" type="pres">
      <dgm:prSet presAssocID="{66FC8D61-1852-4B12-9850-AD7CBBFDC9FB}" presName="level2hierChild" presStyleCnt="0"/>
      <dgm:spPr/>
      <dgm:t>
        <a:bodyPr/>
        <a:lstStyle/>
        <a:p>
          <a:endParaRPr lang="nl-BE"/>
        </a:p>
      </dgm:t>
    </dgm:pt>
    <dgm:pt modelId="{5B188BE8-501A-4E23-8D82-324756437492}" type="pres">
      <dgm:prSet presAssocID="{4D8D4E99-96F8-4238-A465-DA8FEE548E00}" presName="conn2-1" presStyleLbl="parChTrans1D2" presStyleIdx="0" presStyleCnt="2"/>
      <dgm:spPr/>
      <dgm:t>
        <a:bodyPr/>
        <a:lstStyle/>
        <a:p>
          <a:endParaRPr lang="nl-BE"/>
        </a:p>
      </dgm:t>
    </dgm:pt>
    <dgm:pt modelId="{F5448A65-725B-4C5C-89F6-635EA255A5A0}" type="pres">
      <dgm:prSet presAssocID="{4D8D4E99-96F8-4238-A465-DA8FEE548E00}" presName="connTx" presStyleLbl="parChTrans1D2" presStyleIdx="0" presStyleCnt="2"/>
      <dgm:spPr/>
      <dgm:t>
        <a:bodyPr/>
        <a:lstStyle/>
        <a:p>
          <a:endParaRPr lang="nl-BE"/>
        </a:p>
      </dgm:t>
    </dgm:pt>
    <dgm:pt modelId="{B356D760-B70C-4E17-AB43-9F7CAB5AEDF0}" type="pres">
      <dgm:prSet presAssocID="{FA68D13F-70B1-49B5-8C89-5463C3F467EA}" presName="root2" presStyleCnt="0"/>
      <dgm:spPr/>
      <dgm:t>
        <a:bodyPr/>
        <a:lstStyle/>
        <a:p>
          <a:endParaRPr lang="nl-BE"/>
        </a:p>
      </dgm:t>
    </dgm:pt>
    <dgm:pt modelId="{A9CDEE6C-E719-43F7-B9BB-523F73DCCF25}" type="pres">
      <dgm:prSet presAssocID="{FA68D13F-70B1-49B5-8C89-5463C3F467EA}" presName="LevelTwoTextNode" presStyleLbl="node2" presStyleIdx="0" presStyleCnt="2" custLinFactX="-642" custLinFactNeighborX="-100000" custLinFactNeighborY="2965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55CCB86-3300-4D18-9ADB-4373877D35A7}" type="pres">
      <dgm:prSet presAssocID="{FA68D13F-70B1-49B5-8C89-5463C3F467EA}" presName="level3hierChild" presStyleCnt="0"/>
      <dgm:spPr/>
      <dgm:t>
        <a:bodyPr/>
        <a:lstStyle/>
        <a:p>
          <a:endParaRPr lang="nl-BE"/>
        </a:p>
      </dgm:t>
    </dgm:pt>
    <dgm:pt modelId="{62CEDEA0-C5F8-4170-A300-443CFEA63809}" type="pres">
      <dgm:prSet presAssocID="{C8681132-E811-46D9-B1CA-5FAC4379806B}" presName="conn2-1" presStyleLbl="parChTrans1D3" presStyleIdx="0" presStyleCnt="6"/>
      <dgm:spPr/>
      <dgm:t>
        <a:bodyPr/>
        <a:lstStyle/>
        <a:p>
          <a:endParaRPr lang="nl-BE"/>
        </a:p>
      </dgm:t>
    </dgm:pt>
    <dgm:pt modelId="{B0E2A71E-F142-4511-89C5-86A7B958DD0E}" type="pres">
      <dgm:prSet presAssocID="{C8681132-E811-46D9-B1CA-5FAC4379806B}" presName="connTx" presStyleLbl="parChTrans1D3" presStyleIdx="0" presStyleCnt="6"/>
      <dgm:spPr/>
      <dgm:t>
        <a:bodyPr/>
        <a:lstStyle/>
        <a:p>
          <a:endParaRPr lang="nl-BE"/>
        </a:p>
      </dgm:t>
    </dgm:pt>
    <dgm:pt modelId="{7AFBCCA8-5A18-4A8C-B086-5AEE08352E3A}" type="pres">
      <dgm:prSet presAssocID="{ACBB25A6-6E1A-4DCD-96EC-EA22984C69B3}" presName="root2" presStyleCnt="0"/>
      <dgm:spPr/>
      <dgm:t>
        <a:bodyPr/>
        <a:lstStyle/>
        <a:p>
          <a:endParaRPr lang="nl-BE"/>
        </a:p>
      </dgm:t>
    </dgm:pt>
    <dgm:pt modelId="{D149AC2E-C155-402A-9EF3-DA448F6AF83D}" type="pres">
      <dgm:prSet presAssocID="{ACBB25A6-6E1A-4DCD-96EC-EA22984C69B3}" presName="LevelTwoTextNode" presStyleLbl="node3" presStyleIdx="0" presStyleCnt="6" custLinFactX="-21746" custLinFactNeighborX="-100000" custLinFactNeighborY="-38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002CDC0-63D9-4323-A4CA-B89FD1FB5B7C}" type="pres">
      <dgm:prSet presAssocID="{ACBB25A6-6E1A-4DCD-96EC-EA22984C69B3}" presName="level3hierChild" presStyleCnt="0"/>
      <dgm:spPr/>
      <dgm:t>
        <a:bodyPr/>
        <a:lstStyle/>
        <a:p>
          <a:endParaRPr lang="nl-BE"/>
        </a:p>
      </dgm:t>
    </dgm:pt>
    <dgm:pt modelId="{AE81ABBE-E423-4BB4-B295-B72A407A2E7B}" type="pres">
      <dgm:prSet presAssocID="{02ED45BC-F3A0-41B2-BA42-423053C6A605}" presName="conn2-1" presStyleLbl="parChTrans1D3" presStyleIdx="1" presStyleCnt="6"/>
      <dgm:spPr/>
      <dgm:t>
        <a:bodyPr/>
        <a:lstStyle/>
        <a:p>
          <a:endParaRPr lang="nl-BE"/>
        </a:p>
      </dgm:t>
    </dgm:pt>
    <dgm:pt modelId="{ED7A1D03-1DFF-48C3-B5B9-24DD75A84FE5}" type="pres">
      <dgm:prSet presAssocID="{02ED45BC-F3A0-41B2-BA42-423053C6A605}" presName="connTx" presStyleLbl="parChTrans1D3" presStyleIdx="1" presStyleCnt="6"/>
      <dgm:spPr/>
      <dgm:t>
        <a:bodyPr/>
        <a:lstStyle/>
        <a:p>
          <a:endParaRPr lang="nl-BE"/>
        </a:p>
      </dgm:t>
    </dgm:pt>
    <dgm:pt modelId="{05562C55-96C3-48E2-BB96-266501276871}" type="pres">
      <dgm:prSet presAssocID="{176FEB72-15CE-464E-830F-BE04AE27F8FF}" presName="root2" presStyleCnt="0"/>
      <dgm:spPr/>
      <dgm:t>
        <a:bodyPr/>
        <a:lstStyle/>
        <a:p>
          <a:endParaRPr lang="nl-BE"/>
        </a:p>
      </dgm:t>
    </dgm:pt>
    <dgm:pt modelId="{05E261AE-18B0-4777-AA35-A7082CCE27E1}" type="pres">
      <dgm:prSet presAssocID="{176FEB72-15CE-464E-830F-BE04AE27F8FF}" presName="LevelTwoTextNode" presStyleLbl="node3" presStyleIdx="1" presStyleCnt="6" custLinFactX="-21746" custLinFactNeighborX="-100000" custLinFactNeighborY="2221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31C2205-734C-439D-B95D-E5C6FEF4CE3F}" type="pres">
      <dgm:prSet presAssocID="{176FEB72-15CE-464E-830F-BE04AE27F8FF}" presName="level3hierChild" presStyleCnt="0"/>
      <dgm:spPr/>
      <dgm:t>
        <a:bodyPr/>
        <a:lstStyle/>
        <a:p>
          <a:endParaRPr lang="nl-BE"/>
        </a:p>
      </dgm:t>
    </dgm:pt>
    <dgm:pt modelId="{1C704980-B105-4A46-97C0-7F017E158F37}" type="pres">
      <dgm:prSet presAssocID="{4B048948-6115-4112-BD6B-461ECEAE0589}" presName="conn2-1" presStyleLbl="parChTrans1D2" presStyleIdx="1" presStyleCnt="2"/>
      <dgm:spPr/>
      <dgm:t>
        <a:bodyPr/>
        <a:lstStyle/>
        <a:p>
          <a:endParaRPr lang="nl-BE"/>
        </a:p>
      </dgm:t>
    </dgm:pt>
    <dgm:pt modelId="{A7B7AB0B-E1A8-4756-81F3-7E276AD2DBBA}" type="pres">
      <dgm:prSet presAssocID="{4B048948-6115-4112-BD6B-461ECEAE0589}" presName="connTx" presStyleLbl="parChTrans1D2" presStyleIdx="1" presStyleCnt="2"/>
      <dgm:spPr/>
      <dgm:t>
        <a:bodyPr/>
        <a:lstStyle/>
        <a:p>
          <a:endParaRPr lang="nl-BE"/>
        </a:p>
      </dgm:t>
    </dgm:pt>
    <dgm:pt modelId="{B1EFE575-680A-4C01-9748-908A288EDE39}" type="pres">
      <dgm:prSet presAssocID="{B3535E8F-5B72-445D-B597-D2D356E27DA9}" presName="root2" presStyleCnt="0"/>
      <dgm:spPr/>
      <dgm:t>
        <a:bodyPr/>
        <a:lstStyle/>
        <a:p>
          <a:endParaRPr lang="nl-BE"/>
        </a:p>
      </dgm:t>
    </dgm:pt>
    <dgm:pt modelId="{72BA3477-D14B-4291-9389-F9DD1462DCE2}" type="pres">
      <dgm:prSet presAssocID="{B3535E8F-5B72-445D-B597-D2D356E27DA9}" presName="LevelTwoTextNode" presStyleLbl="node2" presStyleIdx="1" presStyleCnt="2" custLinFactNeighborX="-42244" custLinFactNeighborY="-523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753ADB9-F0D9-41BE-BF8D-18FDFCDD87DE}" type="pres">
      <dgm:prSet presAssocID="{B3535E8F-5B72-445D-B597-D2D356E27DA9}" presName="level3hierChild" presStyleCnt="0"/>
      <dgm:spPr/>
      <dgm:t>
        <a:bodyPr/>
        <a:lstStyle/>
        <a:p>
          <a:endParaRPr lang="nl-BE"/>
        </a:p>
      </dgm:t>
    </dgm:pt>
    <dgm:pt modelId="{575113EE-B9C8-498C-B7DA-ED7E8BEABD13}" type="pres">
      <dgm:prSet presAssocID="{8777B004-C7A8-46D8-A7E0-2A4DD69348AF}" presName="conn2-1" presStyleLbl="parChTrans1D3" presStyleIdx="2" presStyleCnt="6"/>
      <dgm:spPr/>
      <dgm:t>
        <a:bodyPr/>
        <a:lstStyle/>
        <a:p>
          <a:endParaRPr lang="nl-BE"/>
        </a:p>
      </dgm:t>
    </dgm:pt>
    <dgm:pt modelId="{5586294D-EBBB-4BC0-A175-1F891FAC86F4}" type="pres">
      <dgm:prSet presAssocID="{8777B004-C7A8-46D8-A7E0-2A4DD69348AF}" presName="connTx" presStyleLbl="parChTrans1D3" presStyleIdx="2" presStyleCnt="6"/>
      <dgm:spPr/>
      <dgm:t>
        <a:bodyPr/>
        <a:lstStyle/>
        <a:p>
          <a:endParaRPr lang="nl-BE"/>
        </a:p>
      </dgm:t>
    </dgm:pt>
    <dgm:pt modelId="{07BDA919-6F19-41AF-9CAA-B4DD1A9BC49D}" type="pres">
      <dgm:prSet presAssocID="{3F8E7BAE-859E-4DA6-BAD4-311B204A6663}" presName="root2" presStyleCnt="0"/>
      <dgm:spPr/>
      <dgm:t>
        <a:bodyPr/>
        <a:lstStyle/>
        <a:p>
          <a:endParaRPr lang="nl-BE"/>
        </a:p>
      </dgm:t>
    </dgm:pt>
    <dgm:pt modelId="{F367B5C6-0AE9-471D-B39D-F9454B18FA11}" type="pres">
      <dgm:prSet presAssocID="{3F8E7BAE-859E-4DA6-BAD4-311B204A6663}" presName="LevelTwoTextNode" presStyleLbl="node3" presStyleIdx="2" presStyleCnt="6" custLinFactNeighborX="-770" custLinFactNeighborY="-1769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A01B3BF-D800-4281-A947-B4566F5253D8}" type="pres">
      <dgm:prSet presAssocID="{3F8E7BAE-859E-4DA6-BAD4-311B204A6663}" presName="level3hierChild" presStyleCnt="0"/>
      <dgm:spPr/>
      <dgm:t>
        <a:bodyPr/>
        <a:lstStyle/>
        <a:p>
          <a:endParaRPr lang="nl-BE"/>
        </a:p>
      </dgm:t>
    </dgm:pt>
    <dgm:pt modelId="{FB3FF680-50D3-43CF-8DB0-1F3186C03FCC}" type="pres">
      <dgm:prSet presAssocID="{FCD710FA-8BD0-4D99-BCA3-52CA7DE666F8}" presName="conn2-1" presStyleLbl="parChTrans1D4" presStyleIdx="0" presStyleCnt="4"/>
      <dgm:spPr/>
      <dgm:t>
        <a:bodyPr/>
        <a:lstStyle/>
        <a:p>
          <a:endParaRPr lang="nl-BE"/>
        </a:p>
      </dgm:t>
    </dgm:pt>
    <dgm:pt modelId="{9903D8C9-231D-4509-B39E-BA23AB42B684}" type="pres">
      <dgm:prSet presAssocID="{FCD710FA-8BD0-4D99-BCA3-52CA7DE666F8}" presName="connTx" presStyleLbl="parChTrans1D4" presStyleIdx="0" presStyleCnt="4"/>
      <dgm:spPr/>
      <dgm:t>
        <a:bodyPr/>
        <a:lstStyle/>
        <a:p>
          <a:endParaRPr lang="nl-BE"/>
        </a:p>
      </dgm:t>
    </dgm:pt>
    <dgm:pt modelId="{03A8E569-00B9-44BD-B751-1E813725B8F9}" type="pres">
      <dgm:prSet presAssocID="{4AC67EB0-6416-4897-BCCB-F9F731EF4EC2}" presName="root2" presStyleCnt="0"/>
      <dgm:spPr/>
    </dgm:pt>
    <dgm:pt modelId="{689B1BA2-6512-442F-B9DD-B6EF7E720BA7}" type="pres">
      <dgm:prSet presAssocID="{4AC67EB0-6416-4897-BCCB-F9F731EF4EC2}" presName="LevelTwoTextNode" presStyleLbl="node4" presStyleIdx="0" presStyleCnt="4" custLinFactY="45010" custLinFactNeighborX="54385" custLinFactNeighborY="1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3585637-2D18-422D-BDF8-BCE41E6CFFE8}" type="pres">
      <dgm:prSet presAssocID="{4AC67EB0-6416-4897-BCCB-F9F731EF4EC2}" presName="level3hierChild" presStyleCnt="0"/>
      <dgm:spPr/>
    </dgm:pt>
    <dgm:pt modelId="{E333104E-49FB-43A0-94BD-DC0D372D6CCF}" type="pres">
      <dgm:prSet presAssocID="{F9B8A650-6F46-4655-A8FB-C9D7A90EDC5E}" presName="conn2-1" presStyleLbl="parChTrans1D3" presStyleIdx="3" presStyleCnt="6"/>
      <dgm:spPr/>
      <dgm:t>
        <a:bodyPr/>
        <a:lstStyle/>
        <a:p>
          <a:endParaRPr lang="nl-BE"/>
        </a:p>
      </dgm:t>
    </dgm:pt>
    <dgm:pt modelId="{001B65B6-3F87-4062-888B-08E742AC7497}" type="pres">
      <dgm:prSet presAssocID="{F9B8A650-6F46-4655-A8FB-C9D7A90EDC5E}" presName="connTx" presStyleLbl="parChTrans1D3" presStyleIdx="3" presStyleCnt="6"/>
      <dgm:spPr/>
      <dgm:t>
        <a:bodyPr/>
        <a:lstStyle/>
        <a:p>
          <a:endParaRPr lang="nl-BE"/>
        </a:p>
      </dgm:t>
    </dgm:pt>
    <dgm:pt modelId="{7B787061-E29E-4F0C-B76C-1EA7B2F057AB}" type="pres">
      <dgm:prSet presAssocID="{389F0445-3036-4B39-B981-41F8C53BD782}" presName="root2" presStyleCnt="0"/>
      <dgm:spPr/>
      <dgm:t>
        <a:bodyPr/>
        <a:lstStyle/>
        <a:p>
          <a:endParaRPr lang="nl-BE"/>
        </a:p>
      </dgm:t>
    </dgm:pt>
    <dgm:pt modelId="{92F3321A-E757-405A-B426-CF84BB07B9BC}" type="pres">
      <dgm:prSet presAssocID="{389F0445-3036-4B39-B981-41F8C53BD782}" presName="LevelTwoTextNode" presStyleLbl="node3" presStyleIdx="3" presStyleCnt="6" custLinFactNeighborX="-770" custLinFactNeighborY="-2005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D19A7EB-40CF-464F-8665-AFBE2C083A32}" type="pres">
      <dgm:prSet presAssocID="{389F0445-3036-4B39-B981-41F8C53BD782}" presName="level3hierChild" presStyleCnt="0"/>
      <dgm:spPr/>
      <dgm:t>
        <a:bodyPr/>
        <a:lstStyle/>
        <a:p>
          <a:endParaRPr lang="nl-BE"/>
        </a:p>
      </dgm:t>
    </dgm:pt>
    <dgm:pt modelId="{6D4A741D-53E8-4CAE-9CA0-170CE99B2948}" type="pres">
      <dgm:prSet presAssocID="{C0E9DFDF-1639-44CE-9692-618BDD284E75}" presName="conn2-1" presStyleLbl="parChTrans1D4" presStyleIdx="1" presStyleCnt="4"/>
      <dgm:spPr/>
      <dgm:t>
        <a:bodyPr/>
        <a:lstStyle/>
        <a:p>
          <a:endParaRPr lang="nl-BE"/>
        </a:p>
      </dgm:t>
    </dgm:pt>
    <dgm:pt modelId="{BD401A04-3069-4BF8-AEA3-A17001D4E00F}" type="pres">
      <dgm:prSet presAssocID="{C0E9DFDF-1639-44CE-9692-618BDD284E75}" presName="connTx" presStyleLbl="parChTrans1D4" presStyleIdx="1" presStyleCnt="4"/>
      <dgm:spPr/>
      <dgm:t>
        <a:bodyPr/>
        <a:lstStyle/>
        <a:p>
          <a:endParaRPr lang="nl-BE"/>
        </a:p>
      </dgm:t>
    </dgm:pt>
    <dgm:pt modelId="{A39AEEED-57E1-41C1-AB0E-2B7EA7934DBE}" type="pres">
      <dgm:prSet presAssocID="{AB01D7C7-501C-4A4B-972E-77662B771F81}" presName="root2" presStyleCnt="0"/>
      <dgm:spPr/>
    </dgm:pt>
    <dgm:pt modelId="{652363FA-4F80-4F47-AE11-8D82E61DCE7E}" type="pres">
      <dgm:prSet presAssocID="{AB01D7C7-501C-4A4B-972E-77662B771F81}" presName="LevelTwoTextNode" presStyleLbl="node4" presStyleIdx="1" presStyleCnt="4" custLinFactNeighborX="54385" custLinFactNeighborY="3001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6615F8B-84F9-4CFD-A171-DBBA6A06498E}" type="pres">
      <dgm:prSet presAssocID="{AB01D7C7-501C-4A4B-972E-77662B771F81}" presName="level3hierChild" presStyleCnt="0"/>
      <dgm:spPr/>
    </dgm:pt>
    <dgm:pt modelId="{DCD86C50-A44B-4404-9347-28EE7D887F83}" type="pres">
      <dgm:prSet presAssocID="{A7824FFC-0F6B-41DD-AB8C-A64EC70E21FD}" presName="conn2-1" presStyleLbl="parChTrans1D3" presStyleIdx="4" presStyleCnt="6"/>
      <dgm:spPr/>
      <dgm:t>
        <a:bodyPr/>
        <a:lstStyle/>
        <a:p>
          <a:endParaRPr lang="nl-BE"/>
        </a:p>
      </dgm:t>
    </dgm:pt>
    <dgm:pt modelId="{3DE7A9BE-12CC-4F46-AFD6-E1C0EA88F516}" type="pres">
      <dgm:prSet presAssocID="{A7824FFC-0F6B-41DD-AB8C-A64EC70E21FD}" presName="connTx" presStyleLbl="parChTrans1D3" presStyleIdx="4" presStyleCnt="6"/>
      <dgm:spPr/>
      <dgm:t>
        <a:bodyPr/>
        <a:lstStyle/>
        <a:p>
          <a:endParaRPr lang="nl-BE"/>
        </a:p>
      </dgm:t>
    </dgm:pt>
    <dgm:pt modelId="{A5DAD392-3070-4217-B5FE-45182DED6CF4}" type="pres">
      <dgm:prSet presAssocID="{8EAE1259-88FE-4EA3-8C54-266025D7698B}" presName="root2" presStyleCnt="0"/>
      <dgm:spPr/>
      <dgm:t>
        <a:bodyPr/>
        <a:lstStyle/>
        <a:p>
          <a:endParaRPr lang="nl-BE"/>
        </a:p>
      </dgm:t>
    </dgm:pt>
    <dgm:pt modelId="{6F1812CE-D940-49CD-B1C8-06671D0DDB49}" type="pres">
      <dgm:prSet presAssocID="{8EAE1259-88FE-4EA3-8C54-266025D7698B}" presName="LevelTwoTextNode" presStyleLbl="node3" presStyleIdx="4" presStyleCnt="6" custLinFactNeighborX="-770" custLinFactNeighborY="-98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4013EC1-8715-451C-BB1D-C46710830605}" type="pres">
      <dgm:prSet presAssocID="{8EAE1259-88FE-4EA3-8C54-266025D7698B}" presName="level3hierChild" presStyleCnt="0"/>
      <dgm:spPr/>
      <dgm:t>
        <a:bodyPr/>
        <a:lstStyle/>
        <a:p>
          <a:endParaRPr lang="nl-BE"/>
        </a:p>
      </dgm:t>
    </dgm:pt>
    <dgm:pt modelId="{72DB91FE-D88C-404D-9B99-DFACD008D853}" type="pres">
      <dgm:prSet presAssocID="{BD528579-3599-4450-9295-B632024C6DAF}" presName="conn2-1" presStyleLbl="parChTrans1D4" presStyleIdx="2" presStyleCnt="4"/>
      <dgm:spPr/>
      <dgm:t>
        <a:bodyPr/>
        <a:lstStyle/>
        <a:p>
          <a:endParaRPr lang="nl-BE"/>
        </a:p>
      </dgm:t>
    </dgm:pt>
    <dgm:pt modelId="{E7C26FC8-5B88-40F4-A55B-3ECCFCDE0CC5}" type="pres">
      <dgm:prSet presAssocID="{BD528579-3599-4450-9295-B632024C6DAF}" presName="connTx" presStyleLbl="parChTrans1D4" presStyleIdx="2" presStyleCnt="4"/>
      <dgm:spPr/>
      <dgm:t>
        <a:bodyPr/>
        <a:lstStyle/>
        <a:p>
          <a:endParaRPr lang="nl-BE"/>
        </a:p>
      </dgm:t>
    </dgm:pt>
    <dgm:pt modelId="{5BAE878A-13D9-48BC-B649-4568BC01EE0A}" type="pres">
      <dgm:prSet presAssocID="{7560AE83-50A9-4AEB-9FDB-AE081987D47B}" presName="root2" presStyleCnt="0"/>
      <dgm:spPr/>
    </dgm:pt>
    <dgm:pt modelId="{81BA9097-4D1C-4511-B02E-905B9413C379}" type="pres">
      <dgm:prSet presAssocID="{7560AE83-50A9-4AEB-9FDB-AE081987D47B}" presName="LevelTwoTextNode" presStyleLbl="node4" presStyleIdx="2" presStyleCnt="4" custLinFactNeighborX="54385" custLinFactNeighborY="-8499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F9D5F0F-0054-4D24-BE1E-E7EA08EACF52}" type="pres">
      <dgm:prSet presAssocID="{7560AE83-50A9-4AEB-9FDB-AE081987D47B}" presName="level3hierChild" presStyleCnt="0"/>
      <dgm:spPr/>
    </dgm:pt>
    <dgm:pt modelId="{AD761AF8-5EDB-49B1-9815-79BD0E48C2BC}" type="pres">
      <dgm:prSet presAssocID="{609736AD-4180-45D3-B671-FBC48B14BCB6}" presName="conn2-1" presStyleLbl="parChTrans1D3" presStyleIdx="5" presStyleCnt="6"/>
      <dgm:spPr/>
      <dgm:t>
        <a:bodyPr/>
        <a:lstStyle/>
        <a:p>
          <a:endParaRPr lang="nl-BE"/>
        </a:p>
      </dgm:t>
    </dgm:pt>
    <dgm:pt modelId="{CB5DBDED-AF10-4941-A9CB-D6A25FB8323A}" type="pres">
      <dgm:prSet presAssocID="{609736AD-4180-45D3-B671-FBC48B14BCB6}" presName="connTx" presStyleLbl="parChTrans1D3" presStyleIdx="5" presStyleCnt="6"/>
      <dgm:spPr/>
      <dgm:t>
        <a:bodyPr/>
        <a:lstStyle/>
        <a:p>
          <a:endParaRPr lang="nl-BE"/>
        </a:p>
      </dgm:t>
    </dgm:pt>
    <dgm:pt modelId="{F2FD7F74-9139-4DBC-919D-9497FFFD6E30}" type="pres">
      <dgm:prSet presAssocID="{80C8F0D7-47E6-48B6-8FCE-27300864B5C4}" presName="root2" presStyleCnt="0"/>
      <dgm:spPr/>
      <dgm:t>
        <a:bodyPr/>
        <a:lstStyle/>
        <a:p>
          <a:endParaRPr lang="nl-BE"/>
        </a:p>
      </dgm:t>
    </dgm:pt>
    <dgm:pt modelId="{DD317FAA-C50C-4D91-A63E-2F07FFEB8FD9}" type="pres">
      <dgm:prSet presAssocID="{80C8F0D7-47E6-48B6-8FCE-27300864B5C4}" presName="LevelTwoTextNode" presStyleLbl="node3" presStyleIdx="5" presStyleCnt="6" custLinFactNeighborX="-770" custLinFactNeighborY="-663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93B06C4-BE2D-49E8-8A33-E8F8C95FBDA8}" type="pres">
      <dgm:prSet presAssocID="{80C8F0D7-47E6-48B6-8FCE-27300864B5C4}" presName="level3hierChild" presStyleCnt="0"/>
      <dgm:spPr/>
      <dgm:t>
        <a:bodyPr/>
        <a:lstStyle/>
        <a:p>
          <a:endParaRPr lang="nl-BE"/>
        </a:p>
      </dgm:t>
    </dgm:pt>
    <dgm:pt modelId="{AF6378D6-C9B8-454B-B1EA-1338F9385CE5}" type="pres">
      <dgm:prSet presAssocID="{38BB5FC9-5A90-4547-A7EE-E44D68B6A2AD}" presName="conn2-1" presStyleLbl="parChTrans1D4" presStyleIdx="3" presStyleCnt="4"/>
      <dgm:spPr/>
      <dgm:t>
        <a:bodyPr/>
        <a:lstStyle/>
        <a:p>
          <a:endParaRPr lang="nl-BE"/>
        </a:p>
      </dgm:t>
    </dgm:pt>
    <dgm:pt modelId="{36E57ACF-B553-48F3-9FDC-D83CBFCDAD0B}" type="pres">
      <dgm:prSet presAssocID="{38BB5FC9-5A90-4547-A7EE-E44D68B6A2AD}" presName="connTx" presStyleLbl="parChTrans1D4" presStyleIdx="3" presStyleCnt="4"/>
      <dgm:spPr/>
      <dgm:t>
        <a:bodyPr/>
        <a:lstStyle/>
        <a:p>
          <a:endParaRPr lang="nl-BE"/>
        </a:p>
      </dgm:t>
    </dgm:pt>
    <dgm:pt modelId="{FA40BABD-01F6-4A9E-AFDB-A33EAB853BE7}" type="pres">
      <dgm:prSet presAssocID="{8A239796-6482-4098-B2F0-130C14D290FC}" presName="root2" presStyleCnt="0"/>
      <dgm:spPr/>
    </dgm:pt>
    <dgm:pt modelId="{F32EEF6D-272F-4C56-BCD4-354497A5D37C}" type="pres">
      <dgm:prSet presAssocID="{8A239796-6482-4098-B2F0-130C14D290FC}" presName="LevelTwoTextNode" presStyleLbl="node4" presStyleIdx="3" presStyleCnt="4" custLinFactY="-99990" custLinFactNeighborX="54385" custLinFactNeighborY="-1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70A0053-6D2C-4BA2-9AEF-776690A9E57B}" type="pres">
      <dgm:prSet presAssocID="{8A239796-6482-4098-B2F0-130C14D290FC}" presName="level3hierChild" presStyleCnt="0"/>
      <dgm:spPr/>
    </dgm:pt>
  </dgm:ptLst>
  <dgm:cxnLst>
    <dgm:cxn modelId="{CA0478EF-8FC2-40F9-B81F-6F29CAAF297F}" type="presOf" srcId="{8EAE1259-88FE-4EA3-8C54-266025D7698B}" destId="{6F1812CE-D940-49CD-B1C8-06671D0DDB49}" srcOrd="0" destOrd="0" presId="urn:microsoft.com/office/officeart/2005/8/layout/hierarchy2"/>
    <dgm:cxn modelId="{2275241C-3DD9-4C59-9E1E-30389D3A8F04}" srcId="{80C8F0D7-47E6-48B6-8FCE-27300864B5C4}" destId="{8A239796-6482-4098-B2F0-130C14D290FC}" srcOrd="0" destOrd="0" parTransId="{38BB5FC9-5A90-4547-A7EE-E44D68B6A2AD}" sibTransId="{4D357A17-1F9B-49D6-BED5-106C76784C04}"/>
    <dgm:cxn modelId="{B690D03D-3B62-4CA0-97C5-04ED0F6CFA06}" type="presOf" srcId="{4AC67EB0-6416-4897-BCCB-F9F731EF4EC2}" destId="{689B1BA2-6512-442F-B9DD-B6EF7E720BA7}" srcOrd="0" destOrd="0" presId="urn:microsoft.com/office/officeart/2005/8/layout/hierarchy2"/>
    <dgm:cxn modelId="{5197CBBD-870C-42ED-875A-97FDCA69EFDC}" type="presOf" srcId="{F9B8A650-6F46-4655-A8FB-C9D7A90EDC5E}" destId="{E333104E-49FB-43A0-94BD-DC0D372D6CCF}" srcOrd="0" destOrd="0" presId="urn:microsoft.com/office/officeart/2005/8/layout/hierarchy2"/>
    <dgm:cxn modelId="{ED27FA10-40AB-442F-85FB-CD72082FC555}" type="presOf" srcId="{4B048948-6115-4112-BD6B-461ECEAE0589}" destId="{A7B7AB0B-E1A8-4756-81F3-7E276AD2DBBA}" srcOrd="1" destOrd="0" presId="urn:microsoft.com/office/officeart/2005/8/layout/hierarchy2"/>
    <dgm:cxn modelId="{7A75F83F-AA30-4D85-9977-5DB8A4018259}" type="presOf" srcId="{8A239796-6482-4098-B2F0-130C14D290FC}" destId="{F32EEF6D-272F-4C56-BCD4-354497A5D37C}" srcOrd="0" destOrd="0" presId="urn:microsoft.com/office/officeart/2005/8/layout/hierarchy2"/>
    <dgm:cxn modelId="{057F1875-F079-416D-8E08-2A064D1857E8}" srcId="{B3535E8F-5B72-445D-B597-D2D356E27DA9}" destId="{80C8F0D7-47E6-48B6-8FCE-27300864B5C4}" srcOrd="3" destOrd="0" parTransId="{609736AD-4180-45D3-B671-FBC48B14BCB6}" sibTransId="{7EC39596-4CE6-4F47-B2BE-7DA56B2C98DD}"/>
    <dgm:cxn modelId="{FF1BFBEF-3672-49C4-B1B6-6696489D6138}" type="presOf" srcId="{66FC8D61-1852-4B12-9850-AD7CBBFDC9FB}" destId="{4C3C2C94-BB4A-4204-8820-5FB76E0060DF}" srcOrd="0" destOrd="0" presId="urn:microsoft.com/office/officeart/2005/8/layout/hierarchy2"/>
    <dgm:cxn modelId="{053DD788-ACB9-4860-960F-3C94D9CED642}" type="presOf" srcId="{F5FD5772-D32C-48B2-AFF3-9DFDFC8FFD81}" destId="{9E1ACA97-4C7A-4FA8-AE93-B1DDDAB9D425}" srcOrd="0" destOrd="0" presId="urn:microsoft.com/office/officeart/2005/8/layout/hierarchy2"/>
    <dgm:cxn modelId="{1401D360-8D02-4FF6-913B-B6BBEF706C41}" type="presOf" srcId="{C8681132-E811-46D9-B1CA-5FAC4379806B}" destId="{B0E2A71E-F142-4511-89C5-86A7B958DD0E}" srcOrd="1" destOrd="0" presId="urn:microsoft.com/office/officeart/2005/8/layout/hierarchy2"/>
    <dgm:cxn modelId="{1A94C347-DB4B-4345-8B8B-83DAF889ACFA}" type="presOf" srcId="{BD528579-3599-4450-9295-B632024C6DAF}" destId="{E7C26FC8-5B88-40F4-A55B-3ECCFCDE0CC5}" srcOrd="1" destOrd="0" presId="urn:microsoft.com/office/officeart/2005/8/layout/hierarchy2"/>
    <dgm:cxn modelId="{0ED1FFF6-288C-405A-A62C-4A3BE383132A}" srcId="{B3535E8F-5B72-445D-B597-D2D356E27DA9}" destId="{3F8E7BAE-859E-4DA6-BAD4-311B204A6663}" srcOrd="0" destOrd="0" parTransId="{8777B004-C7A8-46D8-A7E0-2A4DD69348AF}" sibTransId="{FA45F757-CBEE-40FB-91C7-9ABB57879739}"/>
    <dgm:cxn modelId="{62F2FB18-05D9-414E-BCAF-7CF0716F062A}" srcId="{66FC8D61-1852-4B12-9850-AD7CBBFDC9FB}" destId="{FA68D13F-70B1-49B5-8C89-5463C3F467EA}" srcOrd="0" destOrd="0" parTransId="{4D8D4E99-96F8-4238-A465-DA8FEE548E00}" sibTransId="{97FF7181-67DD-44B2-B294-1AC88192E35D}"/>
    <dgm:cxn modelId="{489FD03B-CC7E-4D89-8053-28DB6C43193D}" type="presOf" srcId="{38BB5FC9-5A90-4547-A7EE-E44D68B6A2AD}" destId="{36E57ACF-B553-48F3-9FDC-D83CBFCDAD0B}" srcOrd="1" destOrd="0" presId="urn:microsoft.com/office/officeart/2005/8/layout/hierarchy2"/>
    <dgm:cxn modelId="{2EA239E7-AB88-428F-BE5E-DE19D7F70323}" srcId="{66FC8D61-1852-4B12-9850-AD7CBBFDC9FB}" destId="{B3535E8F-5B72-445D-B597-D2D356E27DA9}" srcOrd="1" destOrd="0" parTransId="{4B048948-6115-4112-BD6B-461ECEAE0589}" sibTransId="{99DB81F7-18A0-48BD-9115-8AAFB4ACE156}"/>
    <dgm:cxn modelId="{12794566-F9D0-4E08-80D0-034E9C4D1F6F}" type="presOf" srcId="{02ED45BC-F3A0-41B2-BA42-423053C6A605}" destId="{ED7A1D03-1DFF-48C3-B5B9-24DD75A84FE5}" srcOrd="1" destOrd="0" presId="urn:microsoft.com/office/officeart/2005/8/layout/hierarchy2"/>
    <dgm:cxn modelId="{80E61E38-BB1C-415C-9D41-9AA0C05A6D19}" type="presOf" srcId="{4D8D4E99-96F8-4238-A465-DA8FEE548E00}" destId="{5B188BE8-501A-4E23-8D82-324756437492}" srcOrd="0" destOrd="0" presId="urn:microsoft.com/office/officeart/2005/8/layout/hierarchy2"/>
    <dgm:cxn modelId="{12DB5D6C-90B2-4283-99DA-2FE464DCBDE0}" srcId="{3F8E7BAE-859E-4DA6-BAD4-311B204A6663}" destId="{4AC67EB0-6416-4897-BCCB-F9F731EF4EC2}" srcOrd="0" destOrd="0" parTransId="{FCD710FA-8BD0-4D99-BCA3-52CA7DE666F8}" sibTransId="{83063698-0A80-4DF5-883C-FC5C443A1DD5}"/>
    <dgm:cxn modelId="{4C20D2B8-6EB8-4170-A7CB-BD48418CE5A6}" type="presOf" srcId="{8777B004-C7A8-46D8-A7E0-2A4DD69348AF}" destId="{575113EE-B9C8-498C-B7DA-ED7E8BEABD13}" srcOrd="0" destOrd="0" presId="urn:microsoft.com/office/officeart/2005/8/layout/hierarchy2"/>
    <dgm:cxn modelId="{DEA816A9-874F-4DA3-869B-7A7EBBB60FBB}" type="presOf" srcId="{ACBB25A6-6E1A-4DCD-96EC-EA22984C69B3}" destId="{D149AC2E-C155-402A-9EF3-DA448F6AF83D}" srcOrd="0" destOrd="0" presId="urn:microsoft.com/office/officeart/2005/8/layout/hierarchy2"/>
    <dgm:cxn modelId="{4BF2A6E0-D42E-4130-A015-A2AF01BC3640}" type="presOf" srcId="{FCD710FA-8BD0-4D99-BCA3-52CA7DE666F8}" destId="{9903D8C9-231D-4509-B39E-BA23AB42B684}" srcOrd="1" destOrd="0" presId="urn:microsoft.com/office/officeart/2005/8/layout/hierarchy2"/>
    <dgm:cxn modelId="{2EE80B70-3B77-4265-99FA-3A288DF848E7}" type="presOf" srcId="{A7824FFC-0F6B-41DD-AB8C-A64EC70E21FD}" destId="{DCD86C50-A44B-4404-9347-28EE7D887F83}" srcOrd="0" destOrd="0" presId="urn:microsoft.com/office/officeart/2005/8/layout/hierarchy2"/>
    <dgm:cxn modelId="{289EF2D9-C448-4030-A5F4-983BBDCC85E5}" srcId="{8EAE1259-88FE-4EA3-8C54-266025D7698B}" destId="{7560AE83-50A9-4AEB-9FDB-AE081987D47B}" srcOrd="0" destOrd="0" parTransId="{BD528579-3599-4450-9295-B632024C6DAF}" sibTransId="{D5292014-5558-4858-8278-47A8BD77710B}"/>
    <dgm:cxn modelId="{A91A12F1-76FB-4835-B2D3-683357DA45B5}" type="presOf" srcId="{F9B8A650-6F46-4655-A8FB-C9D7A90EDC5E}" destId="{001B65B6-3F87-4062-888B-08E742AC7497}" srcOrd="1" destOrd="0" presId="urn:microsoft.com/office/officeart/2005/8/layout/hierarchy2"/>
    <dgm:cxn modelId="{E2CE48D3-29DF-421C-89CA-2DD0F8E75EEA}" srcId="{B3535E8F-5B72-445D-B597-D2D356E27DA9}" destId="{389F0445-3036-4B39-B981-41F8C53BD782}" srcOrd="1" destOrd="0" parTransId="{F9B8A650-6F46-4655-A8FB-C9D7A90EDC5E}" sibTransId="{A81B999B-B555-496C-A62F-1F9CBDE0C335}"/>
    <dgm:cxn modelId="{19AEA3A7-54F3-4045-9125-57546C13047F}" type="presOf" srcId="{AB01D7C7-501C-4A4B-972E-77662B771F81}" destId="{652363FA-4F80-4F47-AE11-8D82E61DCE7E}" srcOrd="0" destOrd="0" presId="urn:microsoft.com/office/officeart/2005/8/layout/hierarchy2"/>
    <dgm:cxn modelId="{665C8C13-0125-407B-8160-5F7DE24B2E3D}" type="presOf" srcId="{4B048948-6115-4112-BD6B-461ECEAE0589}" destId="{1C704980-B105-4A46-97C0-7F017E158F37}" srcOrd="0" destOrd="0" presId="urn:microsoft.com/office/officeart/2005/8/layout/hierarchy2"/>
    <dgm:cxn modelId="{047A6227-6D09-4570-8AD7-C0CAD507F7DB}" type="presOf" srcId="{C0E9DFDF-1639-44CE-9692-618BDD284E75}" destId="{BD401A04-3069-4BF8-AEA3-A17001D4E00F}" srcOrd="1" destOrd="0" presId="urn:microsoft.com/office/officeart/2005/8/layout/hierarchy2"/>
    <dgm:cxn modelId="{1D6CAD51-09D1-4C23-82BA-A42AE67259E1}" type="presOf" srcId="{7560AE83-50A9-4AEB-9FDB-AE081987D47B}" destId="{81BA9097-4D1C-4511-B02E-905B9413C379}" srcOrd="0" destOrd="0" presId="urn:microsoft.com/office/officeart/2005/8/layout/hierarchy2"/>
    <dgm:cxn modelId="{BED2D5E2-7493-4064-8FA8-A42C78292162}" type="presOf" srcId="{4D8D4E99-96F8-4238-A465-DA8FEE548E00}" destId="{F5448A65-725B-4C5C-89F6-635EA255A5A0}" srcOrd="1" destOrd="0" presId="urn:microsoft.com/office/officeart/2005/8/layout/hierarchy2"/>
    <dgm:cxn modelId="{87B566ED-4243-46D3-B4A3-77E39C246BB2}" type="presOf" srcId="{80C8F0D7-47E6-48B6-8FCE-27300864B5C4}" destId="{DD317FAA-C50C-4D91-A63E-2F07FFEB8FD9}" srcOrd="0" destOrd="0" presId="urn:microsoft.com/office/officeart/2005/8/layout/hierarchy2"/>
    <dgm:cxn modelId="{9FB5925B-966B-4FEC-83F8-5ADF8FD9C560}" type="presOf" srcId="{FA68D13F-70B1-49B5-8C89-5463C3F467EA}" destId="{A9CDEE6C-E719-43F7-B9BB-523F73DCCF25}" srcOrd="0" destOrd="0" presId="urn:microsoft.com/office/officeart/2005/8/layout/hierarchy2"/>
    <dgm:cxn modelId="{C3CBB7E7-5C80-4705-9379-36F66F02935C}" type="presOf" srcId="{C0E9DFDF-1639-44CE-9692-618BDD284E75}" destId="{6D4A741D-53E8-4CAE-9CA0-170CE99B2948}" srcOrd="0" destOrd="0" presId="urn:microsoft.com/office/officeart/2005/8/layout/hierarchy2"/>
    <dgm:cxn modelId="{94C81B41-4E43-4948-829F-5FB1830E5CA8}" type="presOf" srcId="{A7824FFC-0F6B-41DD-AB8C-A64EC70E21FD}" destId="{3DE7A9BE-12CC-4F46-AFD6-E1C0EA88F516}" srcOrd="1" destOrd="0" presId="urn:microsoft.com/office/officeart/2005/8/layout/hierarchy2"/>
    <dgm:cxn modelId="{D196FE3F-5DAC-4530-9E0B-386DEA4688D5}" srcId="{389F0445-3036-4B39-B981-41F8C53BD782}" destId="{AB01D7C7-501C-4A4B-972E-77662B771F81}" srcOrd="0" destOrd="0" parTransId="{C0E9DFDF-1639-44CE-9692-618BDD284E75}" sibTransId="{361A0E6F-08E4-4D65-8710-A5FD6380DA88}"/>
    <dgm:cxn modelId="{CC3E84D6-66C4-4630-9977-0AE0A4F6AD10}" type="presOf" srcId="{38BB5FC9-5A90-4547-A7EE-E44D68B6A2AD}" destId="{AF6378D6-C9B8-454B-B1EA-1338F9385CE5}" srcOrd="0" destOrd="0" presId="urn:microsoft.com/office/officeart/2005/8/layout/hierarchy2"/>
    <dgm:cxn modelId="{AE4DD7BF-C926-4B47-85B0-3A1E4DAFFCC7}" type="presOf" srcId="{BD528579-3599-4450-9295-B632024C6DAF}" destId="{72DB91FE-D88C-404D-9B99-DFACD008D853}" srcOrd="0" destOrd="0" presId="urn:microsoft.com/office/officeart/2005/8/layout/hierarchy2"/>
    <dgm:cxn modelId="{EEEB2B75-F204-411B-9113-4E6D8C1E8E5D}" type="presOf" srcId="{8777B004-C7A8-46D8-A7E0-2A4DD69348AF}" destId="{5586294D-EBBB-4BC0-A175-1F891FAC86F4}" srcOrd="1" destOrd="0" presId="urn:microsoft.com/office/officeart/2005/8/layout/hierarchy2"/>
    <dgm:cxn modelId="{8680DD09-6058-4594-93BF-0142A8E08707}" type="presOf" srcId="{609736AD-4180-45D3-B671-FBC48B14BCB6}" destId="{AD761AF8-5EDB-49B1-9815-79BD0E48C2BC}" srcOrd="0" destOrd="0" presId="urn:microsoft.com/office/officeart/2005/8/layout/hierarchy2"/>
    <dgm:cxn modelId="{B953BE2C-B4F0-4DF5-A3FD-3769474E0C56}" srcId="{F5FD5772-D32C-48B2-AFF3-9DFDFC8FFD81}" destId="{66FC8D61-1852-4B12-9850-AD7CBBFDC9FB}" srcOrd="0" destOrd="0" parTransId="{34CAD01A-0FF0-4069-A33E-AF7F53053B3D}" sibTransId="{9A3F450E-BE6C-4700-A67F-CCBFBFB755ED}"/>
    <dgm:cxn modelId="{C43B11F8-0B44-44E3-89E1-DA799F601598}" srcId="{FA68D13F-70B1-49B5-8C89-5463C3F467EA}" destId="{176FEB72-15CE-464E-830F-BE04AE27F8FF}" srcOrd="1" destOrd="0" parTransId="{02ED45BC-F3A0-41B2-BA42-423053C6A605}" sibTransId="{BE1F9DCB-6ADF-4A0B-8210-C9BC491A472B}"/>
    <dgm:cxn modelId="{FB1B3E32-72EE-49B2-AC74-41F25FAF6EB0}" type="presOf" srcId="{3F8E7BAE-859E-4DA6-BAD4-311B204A6663}" destId="{F367B5C6-0AE9-471D-B39D-F9454B18FA11}" srcOrd="0" destOrd="0" presId="urn:microsoft.com/office/officeart/2005/8/layout/hierarchy2"/>
    <dgm:cxn modelId="{D0FFFA40-01BD-4CF2-9F7E-7C0CEF21DCF6}" type="presOf" srcId="{176FEB72-15CE-464E-830F-BE04AE27F8FF}" destId="{05E261AE-18B0-4777-AA35-A7082CCE27E1}" srcOrd="0" destOrd="0" presId="urn:microsoft.com/office/officeart/2005/8/layout/hierarchy2"/>
    <dgm:cxn modelId="{26C2E108-7116-469F-AD71-32EC06F13958}" type="presOf" srcId="{609736AD-4180-45D3-B671-FBC48B14BCB6}" destId="{CB5DBDED-AF10-4941-A9CB-D6A25FB8323A}" srcOrd="1" destOrd="0" presId="urn:microsoft.com/office/officeart/2005/8/layout/hierarchy2"/>
    <dgm:cxn modelId="{4BE1EA8D-7A24-4622-AD94-2860D926FDB5}" type="presOf" srcId="{C8681132-E811-46D9-B1CA-5FAC4379806B}" destId="{62CEDEA0-C5F8-4170-A300-443CFEA63809}" srcOrd="0" destOrd="0" presId="urn:microsoft.com/office/officeart/2005/8/layout/hierarchy2"/>
    <dgm:cxn modelId="{20E7325D-CA16-42C3-A8BE-8AF44AD6FFB8}" type="presOf" srcId="{02ED45BC-F3A0-41B2-BA42-423053C6A605}" destId="{AE81ABBE-E423-4BB4-B295-B72A407A2E7B}" srcOrd="0" destOrd="0" presId="urn:microsoft.com/office/officeart/2005/8/layout/hierarchy2"/>
    <dgm:cxn modelId="{CA85D8A0-6AAD-4CDF-8B6F-78ABE4B4E550}" type="presOf" srcId="{FCD710FA-8BD0-4D99-BCA3-52CA7DE666F8}" destId="{FB3FF680-50D3-43CF-8DB0-1F3186C03FCC}" srcOrd="0" destOrd="0" presId="urn:microsoft.com/office/officeart/2005/8/layout/hierarchy2"/>
    <dgm:cxn modelId="{BBE82CB8-E560-4196-80A2-9F6C23BE4F3D}" type="presOf" srcId="{B3535E8F-5B72-445D-B597-D2D356E27DA9}" destId="{72BA3477-D14B-4291-9389-F9DD1462DCE2}" srcOrd="0" destOrd="0" presId="urn:microsoft.com/office/officeart/2005/8/layout/hierarchy2"/>
    <dgm:cxn modelId="{5C058E1F-DD46-4056-A899-EDEF9662CE2C}" srcId="{B3535E8F-5B72-445D-B597-D2D356E27DA9}" destId="{8EAE1259-88FE-4EA3-8C54-266025D7698B}" srcOrd="2" destOrd="0" parTransId="{A7824FFC-0F6B-41DD-AB8C-A64EC70E21FD}" sibTransId="{71972E31-5BC6-41DB-9ACF-CC35ACA99E30}"/>
    <dgm:cxn modelId="{1520E6D5-7E5A-41CB-B413-F2FD37821351}" srcId="{FA68D13F-70B1-49B5-8C89-5463C3F467EA}" destId="{ACBB25A6-6E1A-4DCD-96EC-EA22984C69B3}" srcOrd="0" destOrd="0" parTransId="{C8681132-E811-46D9-B1CA-5FAC4379806B}" sibTransId="{AC796B56-E70E-410F-9538-38D201F501A0}"/>
    <dgm:cxn modelId="{CAFAD0A9-3499-4246-A500-CF054ABC09BC}" type="presOf" srcId="{389F0445-3036-4B39-B981-41F8C53BD782}" destId="{92F3321A-E757-405A-B426-CF84BB07B9BC}" srcOrd="0" destOrd="0" presId="urn:microsoft.com/office/officeart/2005/8/layout/hierarchy2"/>
    <dgm:cxn modelId="{093C9D4E-F1D4-4ED7-9E45-1766179CF6E2}" type="presParOf" srcId="{9E1ACA97-4C7A-4FA8-AE93-B1DDDAB9D425}" destId="{75350D13-96EA-4BE1-B921-82B5C174A10C}" srcOrd="0" destOrd="0" presId="urn:microsoft.com/office/officeart/2005/8/layout/hierarchy2"/>
    <dgm:cxn modelId="{FA1E42FE-6411-47AB-947F-E383F6F47C43}" type="presParOf" srcId="{75350D13-96EA-4BE1-B921-82B5C174A10C}" destId="{4C3C2C94-BB4A-4204-8820-5FB76E0060DF}" srcOrd="0" destOrd="0" presId="urn:microsoft.com/office/officeart/2005/8/layout/hierarchy2"/>
    <dgm:cxn modelId="{DB8838F9-D35E-4D3B-BF1B-6BCB0AA5BF74}" type="presParOf" srcId="{75350D13-96EA-4BE1-B921-82B5C174A10C}" destId="{E100722F-CE97-4C9D-8709-EF5F03538491}" srcOrd="1" destOrd="0" presId="urn:microsoft.com/office/officeart/2005/8/layout/hierarchy2"/>
    <dgm:cxn modelId="{1C4FD9BE-9EED-41D0-85D4-C502A33821DA}" type="presParOf" srcId="{E100722F-CE97-4C9D-8709-EF5F03538491}" destId="{5B188BE8-501A-4E23-8D82-324756437492}" srcOrd="0" destOrd="0" presId="urn:microsoft.com/office/officeart/2005/8/layout/hierarchy2"/>
    <dgm:cxn modelId="{0DD30E6C-8AD4-4026-AA78-295D8F29645F}" type="presParOf" srcId="{5B188BE8-501A-4E23-8D82-324756437492}" destId="{F5448A65-725B-4C5C-89F6-635EA255A5A0}" srcOrd="0" destOrd="0" presId="urn:microsoft.com/office/officeart/2005/8/layout/hierarchy2"/>
    <dgm:cxn modelId="{6D47ACBA-070E-4F23-ADC2-820675B0F452}" type="presParOf" srcId="{E100722F-CE97-4C9D-8709-EF5F03538491}" destId="{B356D760-B70C-4E17-AB43-9F7CAB5AEDF0}" srcOrd="1" destOrd="0" presId="urn:microsoft.com/office/officeart/2005/8/layout/hierarchy2"/>
    <dgm:cxn modelId="{AFB29847-AE0B-4120-B7E4-5F633C6018FA}" type="presParOf" srcId="{B356D760-B70C-4E17-AB43-9F7CAB5AEDF0}" destId="{A9CDEE6C-E719-43F7-B9BB-523F73DCCF25}" srcOrd="0" destOrd="0" presId="urn:microsoft.com/office/officeart/2005/8/layout/hierarchy2"/>
    <dgm:cxn modelId="{43E5B7B8-930A-48E7-87D9-D6AF9455BA23}" type="presParOf" srcId="{B356D760-B70C-4E17-AB43-9F7CAB5AEDF0}" destId="{055CCB86-3300-4D18-9ADB-4373877D35A7}" srcOrd="1" destOrd="0" presId="urn:microsoft.com/office/officeart/2005/8/layout/hierarchy2"/>
    <dgm:cxn modelId="{B460C39C-76C0-47E6-9D75-E6226C20C200}" type="presParOf" srcId="{055CCB86-3300-4D18-9ADB-4373877D35A7}" destId="{62CEDEA0-C5F8-4170-A300-443CFEA63809}" srcOrd="0" destOrd="0" presId="urn:microsoft.com/office/officeart/2005/8/layout/hierarchy2"/>
    <dgm:cxn modelId="{C80069C7-C59A-4E35-A86B-8035DEC117E5}" type="presParOf" srcId="{62CEDEA0-C5F8-4170-A300-443CFEA63809}" destId="{B0E2A71E-F142-4511-89C5-86A7B958DD0E}" srcOrd="0" destOrd="0" presId="urn:microsoft.com/office/officeart/2005/8/layout/hierarchy2"/>
    <dgm:cxn modelId="{A95671E3-6C6D-49CF-9F4B-53AE918D547B}" type="presParOf" srcId="{055CCB86-3300-4D18-9ADB-4373877D35A7}" destId="{7AFBCCA8-5A18-4A8C-B086-5AEE08352E3A}" srcOrd="1" destOrd="0" presId="urn:microsoft.com/office/officeart/2005/8/layout/hierarchy2"/>
    <dgm:cxn modelId="{4A21FC77-853F-48A9-AA89-D413B1C9898F}" type="presParOf" srcId="{7AFBCCA8-5A18-4A8C-B086-5AEE08352E3A}" destId="{D149AC2E-C155-402A-9EF3-DA448F6AF83D}" srcOrd="0" destOrd="0" presId="urn:microsoft.com/office/officeart/2005/8/layout/hierarchy2"/>
    <dgm:cxn modelId="{D3213D41-0073-49DC-BF1F-29D43709D351}" type="presParOf" srcId="{7AFBCCA8-5A18-4A8C-B086-5AEE08352E3A}" destId="{A002CDC0-63D9-4323-A4CA-B89FD1FB5B7C}" srcOrd="1" destOrd="0" presId="urn:microsoft.com/office/officeart/2005/8/layout/hierarchy2"/>
    <dgm:cxn modelId="{053BC319-3432-402B-B5A5-FE468669741B}" type="presParOf" srcId="{055CCB86-3300-4D18-9ADB-4373877D35A7}" destId="{AE81ABBE-E423-4BB4-B295-B72A407A2E7B}" srcOrd="2" destOrd="0" presId="urn:microsoft.com/office/officeart/2005/8/layout/hierarchy2"/>
    <dgm:cxn modelId="{1A970810-66A7-4A0E-974F-7B89A490AA11}" type="presParOf" srcId="{AE81ABBE-E423-4BB4-B295-B72A407A2E7B}" destId="{ED7A1D03-1DFF-48C3-B5B9-24DD75A84FE5}" srcOrd="0" destOrd="0" presId="urn:microsoft.com/office/officeart/2005/8/layout/hierarchy2"/>
    <dgm:cxn modelId="{A04DBE41-9E3B-438C-9EB6-C016D50365D5}" type="presParOf" srcId="{055CCB86-3300-4D18-9ADB-4373877D35A7}" destId="{05562C55-96C3-48E2-BB96-266501276871}" srcOrd="3" destOrd="0" presId="urn:microsoft.com/office/officeart/2005/8/layout/hierarchy2"/>
    <dgm:cxn modelId="{FA0FCC5A-006A-48F7-9862-47755408612D}" type="presParOf" srcId="{05562C55-96C3-48E2-BB96-266501276871}" destId="{05E261AE-18B0-4777-AA35-A7082CCE27E1}" srcOrd="0" destOrd="0" presId="urn:microsoft.com/office/officeart/2005/8/layout/hierarchy2"/>
    <dgm:cxn modelId="{AB22B08E-196E-421F-AE63-45372A6F8C68}" type="presParOf" srcId="{05562C55-96C3-48E2-BB96-266501276871}" destId="{931C2205-734C-439D-B95D-E5C6FEF4CE3F}" srcOrd="1" destOrd="0" presId="urn:microsoft.com/office/officeart/2005/8/layout/hierarchy2"/>
    <dgm:cxn modelId="{15ED9E7A-CB82-4466-80F6-AB26C9979FAE}" type="presParOf" srcId="{E100722F-CE97-4C9D-8709-EF5F03538491}" destId="{1C704980-B105-4A46-97C0-7F017E158F37}" srcOrd="2" destOrd="0" presId="urn:microsoft.com/office/officeart/2005/8/layout/hierarchy2"/>
    <dgm:cxn modelId="{337C8836-E0F4-4A7E-AEBE-680682AF7C45}" type="presParOf" srcId="{1C704980-B105-4A46-97C0-7F017E158F37}" destId="{A7B7AB0B-E1A8-4756-81F3-7E276AD2DBBA}" srcOrd="0" destOrd="0" presId="urn:microsoft.com/office/officeart/2005/8/layout/hierarchy2"/>
    <dgm:cxn modelId="{FE368FC2-9368-40F7-A74D-A932271AEA11}" type="presParOf" srcId="{E100722F-CE97-4C9D-8709-EF5F03538491}" destId="{B1EFE575-680A-4C01-9748-908A288EDE39}" srcOrd="3" destOrd="0" presId="urn:microsoft.com/office/officeart/2005/8/layout/hierarchy2"/>
    <dgm:cxn modelId="{37EEC8CB-D7AE-4E49-AD4E-C0BE26BABAA9}" type="presParOf" srcId="{B1EFE575-680A-4C01-9748-908A288EDE39}" destId="{72BA3477-D14B-4291-9389-F9DD1462DCE2}" srcOrd="0" destOrd="0" presId="urn:microsoft.com/office/officeart/2005/8/layout/hierarchy2"/>
    <dgm:cxn modelId="{C886D814-FE5F-47C4-AB65-D36EBB066AA4}" type="presParOf" srcId="{B1EFE575-680A-4C01-9748-908A288EDE39}" destId="{4753ADB9-F0D9-41BE-BF8D-18FDFCDD87DE}" srcOrd="1" destOrd="0" presId="urn:microsoft.com/office/officeart/2005/8/layout/hierarchy2"/>
    <dgm:cxn modelId="{5CF5DF88-301F-4221-9914-D76A8543C9EA}" type="presParOf" srcId="{4753ADB9-F0D9-41BE-BF8D-18FDFCDD87DE}" destId="{575113EE-B9C8-498C-B7DA-ED7E8BEABD13}" srcOrd="0" destOrd="0" presId="urn:microsoft.com/office/officeart/2005/8/layout/hierarchy2"/>
    <dgm:cxn modelId="{72767772-C140-4D66-BF98-68005E4E1BAE}" type="presParOf" srcId="{575113EE-B9C8-498C-B7DA-ED7E8BEABD13}" destId="{5586294D-EBBB-4BC0-A175-1F891FAC86F4}" srcOrd="0" destOrd="0" presId="urn:microsoft.com/office/officeart/2005/8/layout/hierarchy2"/>
    <dgm:cxn modelId="{A85554B2-ABCD-422D-A8DE-D748FA8D0669}" type="presParOf" srcId="{4753ADB9-F0D9-41BE-BF8D-18FDFCDD87DE}" destId="{07BDA919-6F19-41AF-9CAA-B4DD1A9BC49D}" srcOrd="1" destOrd="0" presId="urn:microsoft.com/office/officeart/2005/8/layout/hierarchy2"/>
    <dgm:cxn modelId="{5A608160-189E-4A28-A1CE-263A8ED439D1}" type="presParOf" srcId="{07BDA919-6F19-41AF-9CAA-B4DD1A9BC49D}" destId="{F367B5C6-0AE9-471D-B39D-F9454B18FA11}" srcOrd="0" destOrd="0" presId="urn:microsoft.com/office/officeart/2005/8/layout/hierarchy2"/>
    <dgm:cxn modelId="{2C72D19B-6815-4492-84CC-A7D71738CD39}" type="presParOf" srcId="{07BDA919-6F19-41AF-9CAA-B4DD1A9BC49D}" destId="{9A01B3BF-D800-4281-A947-B4566F5253D8}" srcOrd="1" destOrd="0" presId="urn:microsoft.com/office/officeart/2005/8/layout/hierarchy2"/>
    <dgm:cxn modelId="{6FFA7E35-1C61-44E8-BB0C-6D54DA30DF7A}" type="presParOf" srcId="{9A01B3BF-D800-4281-A947-B4566F5253D8}" destId="{FB3FF680-50D3-43CF-8DB0-1F3186C03FCC}" srcOrd="0" destOrd="0" presId="urn:microsoft.com/office/officeart/2005/8/layout/hierarchy2"/>
    <dgm:cxn modelId="{6490B33C-C9BF-47F5-BEA8-9AB19C82EFC1}" type="presParOf" srcId="{FB3FF680-50D3-43CF-8DB0-1F3186C03FCC}" destId="{9903D8C9-231D-4509-B39E-BA23AB42B684}" srcOrd="0" destOrd="0" presId="urn:microsoft.com/office/officeart/2005/8/layout/hierarchy2"/>
    <dgm:cxn modelId="{4925E88B-ADE0-4B05-8DE7-E923F1FF1635}" type="presParOf" srcId="{9A01B3BF-D800-4281-A947-B4566F5253D8}" destId="{03A8E569-00B9-44BD-B751-1E813725B8F9}" srcOrd="1" destOrd="0" presId="urn:microsoft.com/office/officeart/2005/8/layout/hierarchy2"/>
    <dgm:cxn modelId="{F63CC4C8-6AFD-4EF6-A114-2E598F1F149C}" type="presParOf" srcId="{03A8E569-00B9-44BD-B751-1E813725B8F9}" destId="{689B1BA2-6512-442F-B9DD-B6EF7E720BA7}" srcOrd="0" destOrd="0" presId="urn:microsoft.com/office/officeart/2005/8/layout/hierarchy2"/>
    <dgm:cxn modelId="{912F23E3-9DD7-4B3B-AA32-99398E67A740}" type="presParOf" srcId="{03A8E569-00B9-44BD-B751-1E813725B8F9}" destId="{B3585637-2D18-422D-BDF8-BCE41E6CFFE8}" srcOrd="1" destOrd="0" presId="urn:microsoft.com/office/officeart/2005/8/layout/hierarchy2"/>
    <dgm:cxn modelId="{94FA9478-6F28-42F2-8E9D-DD5C9C32E953}" type="presParOf" srcId="{4753ADB9-F0D9-41BE-BF8D-18FDFCDD87DE}" destId="{E333104E-49FB-43A0-94BD-DC0D372D6CCF}" srcOrd="2" destOrd="0" presId="urn:microsoft.com/office/officeart/2005/8/layout/hierarchy2"/>
    <dgm:cxn modelId="{19F508FA-F825-4321-A25D-3E940B758ACC}" type="presParOf" srcId="{E333104E-49FB-43A0-94BD-DC0D372D6CCF}" destId="{001B65B6-3F87-4062-888B-08E742AC7497}" srcOrd="0" destOrd="0" presId="urn:microsoft.com/office/officeart/2005/8/layout/hierarchy2"/>
    <dgm:cxn modelId="{E0510C31-A1FD-4D1C-B3CB-6F8BB9D59A34}" type="presParOf" srcId="{4753ADB9-F0D9-41BE-BF8D-18FDFCDD87DE}" destId="{7B787061-E29E-4F0C-B76C-1EA7B2F057AB}" srcOrd="3" destOrd="0" presId="urn:microsoft.com/office/officeart/2005/8/layout/hierarchy2"/>
    <dgm:cxn modelId="{23A4EF7F-EAEE-4F5E-B925-892BAEA514E7}" type="presParOf" srcId="{7B787061-E29E-4F0C-B76C-1EA7B2F057AB}" destId="{92F3321A-E757-405A-B426-CF84BB07B9BC}" srcOrd="0" destOrd="0" presId="urn:microsoft.com/office/officeart/2005/8/layout/hierarchy2"/>
    <dgm:cxn modelId="{11B3F740-C481-48ED-BA89-DB81510C4516}" type="presParOf" srcId="{7B787061-E29E-4F0C-B76C-1EA7B2F057AB}" destId="{4D19A7EB-40CF-464F-8665-AFBE2C083A32}" srcOrd="1" destOrd="0" presId="urn:microsoft.com/office/officeart/2005/8/layout/hierarchy2"/>
    <dgm:cxn modelId="{39EE462D-2B41-45B2-BE64-AB59C0FBAC02}" type="presParOf" srcId="{4D19A7EB-40CF-464F-8665-AFBE2C083A32}" destId="{6D4A741D-53E8-4CAE-9CA0-170CE99B2948}" srcOrd="0" destOrd="0" presId="urn:microsoft.com/office/officeart/2005/8/layout/hierarchy2"/>
    <dgm:cxn modelId="{8D9CEF99-197D-4D05-84CD-031347C5FF06}" type="presParOf" srcId="{6D4A741D-53E8-4CAE-9CA0-170CE99B2948}" destId="{BD401A04-3069-4BF8-AEA3-A17001D4E00F}" srcOrd="0" destOrd="0" presId="urn:microsoft.com/office/officeart/2005/8/layout/hierarchy2"/>
    <dgm:cxn modelId="{FE502A08-FEF5-4F96-9CB2-EB7F23D5A791}" type="presParOf" srcId="{4D19A7EB-40CF-464F-8665-AFBE2C083A32}" destId="{A39AEEED-57E1-41C1-AB0E-2B7EA7934DBE}" srcOrd="1" destOrd="0" presId="urn:microsoft.com/office/officeart/2005/8/layout/hierarchy2"/>
    <dgm:cxn modelId="{8F7E3A51-11F6-4616-A730-93E621373A2C}" type="presParOf" srcId="{A39AEEED-57E1-41C1-AB0E-2B7EA7934DBE}" destId="{652363FA-4F80-4F47-AE11-8D82E61DCE7E}" srcOrd="0" destOrd="0" presId="urn:microsoft.com/office/officeart/2005/8/layout/hierarchy2"/>
    <dgm:cxn modelId="{0984D063-F4E2-403A-8020-074DCEC8DCD1}" type="presParOf" srcId="{A39AEEED-57E1-41C1-AB0E-2B7EA7934DBE}" destId="{66615F8B-84F9-4CFD-A171-DBBA6A06498E}" srcOrd="1" destOrd="0" presId="urn:microsoft.com/office/officeart/2005/8/layout/hierarchy2"/>
    <dgm:cxn modelId="{E20568B3-2125-4846-8C2E-AC6D58A5DF2F}" type="presParOf" srcId="{4753ADB9-F0D9-41BE-BF8D-18FDFCDD87DE}" destId="{DCD86C50-A44B-4404-9347-28EE7D887F83}" srcOrd="4" destOrd="0" presId="urn:microsoft.com/office/officeart/2005/8/layout/hierarchy2"/>
    <dgm:cxn modelId="{D42B014D-9F2B-42D5-926D-654C00BE17AB}" type="presParOf" srcId="{DCD86C50-A44B-4404-9347-28EE7D887F83}" destId="{3DE7A9BE-12CC-4F46-AFD6-E1C0EA88F516}" srcOrd="0" destOrd="0" presId="urn:microsoft.com/office/officeart/2005/8/layout/hierarchy2"/>
    <dgm:cxn modelId="{E491EB17-D221-4452-861A-4656889865F4}" type="presParOf" srcId="{4753ADB9-F0D9-41BE-BF8D-18FDFCDD87DE}" destId="{A5DAD392-3070-4217-B5FE-45182DED6CF4}" srcOrd="5" destOrd="0" presId="urn:microsoft.com/office/officeart/2005/8/layout/hierarchy2"/>
    <dgm:cxn modelId="{58DE58A7-F4BE-4234-9684-F21057058905}" type="presParOf" srcId="{A5DAD392-3070-4217-B5FE-45182DED6CF4}" destId="{6F1812CE-D940-49CD-B1C8-06671D0DDB49}" srcOrd="0" destOrd="0" presId="urn:microsoft.com/office/officeart/2005/8/layout/hierarchy2"/>
    <dgm:cxn modelId="{9D337C52-6FCE-4BFE-A726-2A160BF16DA1}" type="presParOf" srcId="{A5DAD392-3070-4217-B5FE-45182DED6CF4}" destId="{F4013EC1-8715-451C-BB1D-C46710830605}" srcOrd="1" destOrd="0" presId="urn:microsoft.com/office/officeart/2005/8/layout/hierarchy2"/>
    <dgm:cxn modelId="{684D55BE-574C-43C6-9261-2AEE2F13FD63}" type="presParOf" srcId="{F4013EC1-8715-451C-BB1D-C46710830605}" destId="{72DB91FE-D88C-404D-9B99-DFACD008D853}" srcOrd="0" destOrd="0" presId="urn:microsoft.com/office/officeart/2005/8/layout/hierarchy2"/>
    <dgm:cxn modelId="{D2163B93-975B-4F36-AEFA-09AD28EB8650}" type="presParOf" srcId="{72DB91FE-D88C-404D-9B99-DFACD008D853}" destId="{E7C26FC8-5B88-40F4-A55B-3ECCFCDE0CC5}" srcOrd="0" destOrd="0" presId="urn:microsoft.com/office/officeart/2005/8/layout/hierarchy2"/>
    <dgm:cxn modelId="{210E3988-CFD3-41F8-91C0-C5A765FD52FB}" type="presParOf" srcId="{F4013EC1-8715-451C-BB1D-C46710830605}" destId="{5BAE878A-13D9-48BC-B649-4568BC01EE0A}" srcOrd="1" destOrd="0" presId="urn:microsoft.com/office/officeart/2005/8/layout/hierarchy2"/>
    <dgm:cxn modelId="{38AA9184-A46B-4CDF-BDDB-8FD774202654}" type="presParOf" srcId="{5BAE878A-13D9-48BC-B649-4568BC01EE0A}" destId="{81BA9097-4D1C-4511-B02E-905B9413C379}" srcOrd="0" destOrd="0" presId="urn:microsoft.com/office/officeart/2005/8/layout/hierarchy2"/>
    <dgm:cxn modelId="{D96B889F-75F0-4379-8875-A5715F67C51F}" type="presParOf" srcId="{5BAE878A-13D9-48BC-B649-4568BC01EE0A}" destId="{EF9D5F0F-0054-4D24-BE1E-E7EA08EACF52}" srcOrd="1" destOrd="0" presId="urn:microsoft.com/office/officeart/2005/8/layout/hierarchy2"/>
    <dgm:cxn modelId="{B518E3F3-5A6C-48C5-A770-D978DDB04B6A}" type="presParOf" srcId="{4753ADB9-F0D9-41BE-BF8D-18FDFCDD87DE}" destId="{AD761AF8-5EDB-49B1-9815-79BD0E48C2BC}" srcOrd="6" destOrd="0" presId="urn:microsoft.com/office/officeart/2005/8/layout/hierarchy2"/>
    <dgm:cxn modelId="{BD431197-1CFD-4430-8996-4538A9EA79BF}" type="presParOf" srcId="{AD761AF8-5EDB-49B1-9815-79BD0E48C2BC}" destId="{CB5DBDED-AF10-4941-A9CB-D6A25FB8323A}" srcOrd="0" destOrd="0" presId="urn:microsoft.com/office/officeart/2005/8/layout/hierarchy2"/>
    <dgm:cxn modelId="{AF566395-0637-46FC-B87D-11C504770472}" type="presParOf" srcId="{4753ADB9-F0D9-41BE-BF8D-18FDFCDD87DE}" destId="{F2FD7F74-9139-4DBC-919D-9497FFFD6E30}" srcOrd="7" destOrd="0" presId="urn:microsoft.com/office/officeart/2005/8/layout/hierarchy2"/>
    <dgm:cxn modelId="{CAA14F53-3700-4B33-9429-7E5641A4BDF4}" type="presParOf" srcId="{F2FD7F74-9139-4DBC-919D-9497FFFD6E30}" destId="{DD317FAA-C50C-4D91-A63E-2F07FFEB8FD9}" srcOrd="0" destOrd="0" presId="urn:microsoft.com/office/officeart/2005/8/layout/hierarchy2"/>
    <dgm:cxn modelId="{D4994C1B-49F2-4AA2-856D-2935A55035B2}" type="presParOf" srcId="{F2FD7F74-9139-4DBC-919D-9497FFFD6E30}" destId="{493B06C4-BE2D-49E8-8A33-E8F8C95FBDA8}" srcOrd="1" destOrd="0" presId="urn:microsoft.com/office/officeart/2005/8/layout/hierarchy2"/>
    <dgm:cxn modelId="{08D8618C-6CCA-47B2-A141-3AC374BC63C7}" type="presParOf" srcId="{493B06C4-BE2D-49E8-8A33-E8F8C95FBDA8}" destId="{AF6378D6-C9B8-454B-B1EA-1338F9385CE5}" srcOrd="0" destOrd="0" presId="urn:microsoft.com/office/officeart/2005/8/layout/hierarchy2"/>
    <dgm:cxn modelId="{C429EE6C-20B4-4F86-9EE2-7DBBEB629CD9}" type="presParOf" srcId="{AF6378D6-C9B8-454B-B1EA-1338F9385CE5}" destId="{36E57ACF-B553-48F3-9FDC-D83CBFCDAD0B}" srcOrd="0" destOrd="0" presId="urn:microsoft.com/office/officeart/2005/8/layout/hierarchy2"/>
    <dgm:cxn modelId="{24A52EB4-DABF-44EC-B8C9-B92A0FD96838}" type="presParOf" srcId="{493B06C4-BE2D-49E8-8A33-E8F8C95FBDA8}" destId="{FA40BABD-01F6-4A9E-AFDB-A33EAB853BE7}" srcOrd="1" destOrd="0" presId="urn:microsoft.com/office/officeart/2005/8/layout/hierarchy2"/>
    <dgm:cxn modelId="{77CCBEC7-E3F7-4045-A7C5-3157020029BA}" type="presParOf" srcId="{FA40BABD-01F6-4A9E-AFDB-A33EAB853BE7}" destId="{F32EEF6D-272F-4C56-BCD4-354497A5D37C}" srcOrd="0" destOrd="0" presId="urn:microsoft.com/office/officeart/2005/8/layout/hierarchy2"/>
    <dgm:cxn modelId="{7B137317-1BF2-4403-ACE0-754BA55FBDB2}" type="presParOf" srcId="{FA40BABD-01F6-4A9E-AFDB-A33EAB853BE7}" destId="{770A0053-6D2C-4BA2-9AEF-776690A9E5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C2C94-BB4A-4204-8820-5FB76E0060DF}">
      <dsp:nvSpPr>
        <dsp:cNvPr id="0" name=""/>
        <dsp:cNvSpPr/>
      </dsp:nvSpPr>
      <dsp:spPr>
        <a:xfrm>
          <a:off x="0" y="1296286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Methoden</a:t>
          </a:r>
          <a:endParaRPr lang="nl-BE" sz="1300" kern="1200" dirty="0"/>
        </a:p>
      </dsp:txBody>
      <dsp:txXfrm>
        <a:off x="16851" y="1313137"/>
        <a:ext cx="1117003" cy="541650"/>
      </dsp:txXfrm>
    </dsp:sp>
    <dsp:sp modelId="{5B188BE8-501A-4E23-8D82-324756437492}">
      <dsp:nvSpPr>
        <dsp:cNvPr id="0" name=""/>
        <dsp:cNvSpPr/>
      </dsp:nvSpPr>
      <dsp:spPr>
        <a:xfrm rot="17671532">
          <a:off x="896040" y="1174531"/>
          <a:ext cx="8707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70798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309669" y="1166076"/>
        <a:ext cx="43539" cy="43539"/>
      </dsp:txXfrm>
    </dsp:sp>
    <dsp:sp modelId="{A9CDEE6C-E719-43F7-B9BB-523F73DCCF25}">
      <dsp:nvSpPr>
        <dsp:cNvPr id="0" name=""/>
        <dsp:cNvSpPr/>
      </dsp:nvSpPr>
      <dsp:spPr>
        <a:xfrm>
          <a:off x="1512173" y="504054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MIC-bepaling</a:t>
          </a:r>
          <a:endParaRPr lang="nl-BE" sz="1300" kern="1200" dirty="0"/>
        </a:p>
      </dsp:txBody>
      <dsp:txXfrm>
        <a:off x="1529024" y="520905"/>
        <a:ext cx="1117003" cy="541650"/>
      </dsp:txXfrm>
    </dsp:sp>
    <dsp:sp modelId="{62CEDEA0-C5F8-4170-A300-443CFEA63809}">
      <dsp:nvSpPr>
        <dsp:cNvPr id="0" name=""/>
        <dsp:cNvSpPr/>
      </dsp:nvSpPr>
      <dsp:spPr>
        <a:xfrm rot="17600056">
          <a:off x="2497121" y="526388"/>
          <a:ext cx="54895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4895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2757873" y="525979"/>
        <a:ext cx="27447" cy="27447"/>
      </dsp:txXfrm>
    </dsp:sp>
    <dsp:sp modelId="{D149AC2E-C155-402A-9EF3-DA448F6AF83D}">
      <dsp:nvSpPr>
        <dsp:cNvPr id="0" name=""/>
        <dsp:cNvSpPr/>
      </dsp:nvSpPr>
      <dsp:spPr>
        <a:xfrm>
          <a:off x="2880316" y="0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300" kern="1200" dirty="0" smtClean="0"/>
            <a:t> VAN (256-0,5 µg/ml)</a:t>
          </a:r>
        </a:p>
      </dsp:txBody>
      <dsp:txXfrm>
        <a:off x="2897167" y="16851"/>
        <a:ext cx="1117003" cy="541650"/>
      </dsp:txXfrm>
    </dsp:sp>
    <dsp:sp modelId="{AE81ABBE-E423-4BB4-B295-B72A407A2E7B}">
      <dsp:nvSpPr>
        <dsp:cNvPr id="0" name=""/>
        <dsp:cNvSpPr/>
      </dsp:nvSpPr>
      <dsp:spPr>
        <a:xfrm rot="3177042">
          <a:off x="2591152" y="922431"/>
          <a:ext cx="3608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60890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2762575" y="926724"/>
        <a:ext cx="18044" cy="18044"/>
      </dsp:txXfrm>
    </dsp:sp>
    <dsp:sp modelId="{05E261AE-18B0-4777-AA35-A7082CCE27E1}">
      <dsp:nvSpPr>
        <dsp:cNvPr id="0" name=""/>
        <dsp:cNvSpPr/>
      </dsp:nvSpPr>
      <dsp:spPr>
        <a:xfrm>
          <a:off x="2880316" y="792087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HAM (250-0,50 µM)</a:t>
          </a:r>
        </a:p>
      </dsp:txBody>
      <dsp:txXfrm>
        <a:off x="2897167" y="808938"/>
        <a:ext cx="1117003" cy="541650"/>
      </dsp:txXfrm>
    </dsp:sp>
    <dsp:sp modelId="{1C704980-B105-4A46-97C0-7F017E158F37}">
      <dsp:nvSpPr>
        <dsp:cNvPr id="0" name=""/>
        <dsp:cNvSpPr/>
      </dsp:nvSpPr>
      <dsp:spPr>
        <a:xfrm rot="2093336">
          <a:off x="1037479" y="1930973"/>
          <a:ext cx="12599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59909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635936" y="1912791"/>
        <a:ext cx="62995" cy="62995"/>
      </dsp:txXfrm>
    </dsp:sp>
    <dsp:sp modelId="{72BA3477-D14B-4291-9389-F9DD1462DCE2}">
      <dsp:nvSpPr>
        <dsp:cNvPr id="0" name=""/>
        <dsp:cNvSpPr/>
      </dsp:nvSpPr>
      <dsp:spPr>
        <a:xfrm>
          <a:off x="2184162" y="2016938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Effect op </a:t>
          </a:r>
          <a:r>
            <a:rPr lang="nl-BE" sz="1300" kern="1200" dirty="0" err="1" smtClean="0"/>
            <a:t>mature</a:t>
          </a:r>
          <a:r>
            <a:rPr lang="nl-BE" sz="1300" kern="1200" dirty="0" smtClean="0"/>
            <a:t> </a:t>
          </a:r>
          <a:r>
            <a:rPr lang="nl-BE" sz="1300" kern="1200" dirty="0" err="1" smtClean="0"/>
            <a:t>biofilms</a:t>
          </a:r>
          <a:endParaRPr lang="nl-BE" sz="1300" kern="1200" dirty="0"/>
        </a:p>
      </dsp:txBody>
      <dsp:txXfrm>
        <a:off x="2201013" y="2033789"/>
        <a:ext cx="1117003" cy="541650"/>
      </dsp:txXfrm>
    </dsp:sp>
    <dsp:sp modelId="{575113EE-B9C8-498C-B7DA-ED7E8BEABD13}">
      <dsp:nvSpPr>
        <dsp:cNvPr id="0" name=""/>
        <dsp:cNvSpPr/>
      </dsp:nvSpPr>
      <dsp:spPr>
        <a:xfrm rot="19186865">
          <a:off x="3189731" y="1894898"/>
          <a:ext cx="12277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27798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772936" y="1877519"/>
        <a:ext cx="61389" cy="61389"/>
      </dsp:txXfrm>
    </dsp:sp>
    <dsp:sp modelId="{F367B5C6-0AE9-471D-B39D-F9454B18FA11}">
      <dsp:nvSpPr>
        <dsp:cNvPr id="0" name=""/>
        <dsp:cNvSpPr/>
      </dsp:nvSpPr>
      <dsp:spPr>
        <a:xfrm>
          <a:off x="4272394" y="1224136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Controle </a:t>
          </a:r>
          <a:endParaRPr lang="nl-BE" sz="1300" kern="1200" dirty="0"/>
        </a:p>
      </dsp:txBody>
      <dsp:txXfrm>
        <a:off x="4289245" y="1240987"/>
        <a:ext cx="1117003" cy="541650"/>
      </dsp:txXfrm>
    </dsp:sp>
    <dsp:sp modelId="{FB3FF680-50D3-43CF-8DB0-1F3186C03FCC}">
      <dsp:nvSpPr>
        <dsp:cNvPr id="0" name=""/>
        <dsp:cNvSpPr/>
      </dsp:nvSpPr>
      <dsp:spPr>
        <a:xfrm rot="2431680">
          <a:off x="5250296" y="1966550"/>
          <a:ext cx="14405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0561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934563" y="1943851"/>
        <a:ext cx="72028" cy="72028"/>
      </dsp:txXfrm>
    </dsp:sp>
    <dsp:sp modelId="{689B1BA2-6512-442F-B9DD-B6EF7E720BA7}">
      <dsp:nvSpPr>
        <dsp:cNvPr id="0" name=""/>
        <dsp:cNvSpPr/>
      </dsp:nvSpPr>
      <dsp:spPr>
        <a:xfrm>
          <a:off x="6518054" y="2160241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300" kern="1200"/>
        </a:p>
      </dsp:txBody>
      <dsp:txXfrm>
        <a:off x="6534905" y="2177092"/>
        <a:ext cx="1117003" cy="541650"/>
      </dsp:txXfrm>
    </dsp:sp>
    <dsp:sp modelId="{E333104E-49FB-43A0-94BD-DC0D372D6CCF}">
      <dsp:nvSpPr>
        <dsp:cNvPr id="0" name=""/>
        <dsp:cNvSpPr/>
      </dsp:nvSpPr>
      <dsp:spPr>
        <a:xfrm rot="21073456">
          <a:off x="3329315" y="2218934"/>
          <a:ext cx="9486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48631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779915" y="2208534"/>
        <a:ext cx="47431" cy="47431"/>
      </dsp:txXfrm>
    </dsp:sp>
    <dsp:sp modelId="{92F3321A-E757-405A-B426-CF84BB07B9BC}">
      <dsp:nvSpPr>
        <dsp:cNvPr id="0" name=""/>
        <dsp:cNvSpPr/>
      </dsp:nvSpPr>
      <dsp:spPr>
        <a:xfrm>
          <a:off x="4272394" y="1872208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HAM 100µM</a:t>
          </a:r>
          <a:endParaRPr lang="nl-BE" sz="1300" kern="1200" dirty="0"/>
        </a:p>
      </dsp:txBody>
      <dsp:txXfrm>
        <a:off x="4289245" y="1889059"/>
        <a:ext cx="1117003" cy="541650"/>
      </dsp:txXfrm>
    </dsp:sp>
    <dsp:sp modelId="{6D4A741D-53E8-4CAE-9CA0-170CE99B2948}">
      <dsp:nvSpPr>
        <dsp:cNvPr id="0" name=""/>
        <dsp:cNvSpPr/>
      </dsp:nvSpPr>
      <dsp:spPr>
        <a:xfrm rot="884283">
          <a:off x="5404474" y="2290586"/>
          <a:ext cx="11322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32204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942271" y="2275596"/>
        <a:ext cx="56610" cy="56610"/>
      </dsp:txXfrm>
    </dsp:sp>
    <dsp:sp modelId="{652363FA-4F80-4F47-AE11-8D82E61DCE7E}">
      <dsp:nvSpPr>
        <dsp:cNvPr id="0" name=""/>
        <dsp:cNvSpPr/>
      </dsp:nvSpPr>
      <dsp:spPr>
        <a:xfrm>
          <a:off x="6518054" y="2160241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300" kern="1200"/>
        </a:p>
      </dsp:txBody>
      <dsp:txXfrm>
        <a:off x="6534905" y="2177092"/>
        <a:ext cx="1117003" cy="541650"/>
      </dsp:txXfrm>
    </dsp:sp>
    <dsp:sp modelId="{DCD86C50-A44B-4404-9347-28EE7D887F83}">
      <dsp:nvSpPr>
        <dsp:cNvPr id="0" name=""/>
        <dsp:cNvSpPr/>
      </dsp:nvSpPr>
      <dsp:spPr>
        <a:xfrm rot="1892228">
          <a:off x="3253634" y="2578976"/>
          <a:ext cx="109999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99993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776131" y="2564791"/>
        <a:ext cx="54999" cy="54999"/>
      </dsp:txXfrm>
    </dsp:sp>
    <dsp:sp modelId="{6F1812CE-D940-49CD-B1C8-06671D0DDB49}">
      <dsp:nvSpPr>
        <dsp:cNvPr id="0" name=""/>
        <dsp:cNvSpPr/>
      </dsp:nvSpPr>
      <dsp:spPr>
        <a:xfrm>
          <a:off x="4272394" y="2592291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VAN 20µg/ml</a:t>
          </a:r>
          <a:endParaRPr lang="nl-BE" sz="1300" kern="1200" dirty="0"/>
        </a:p>
      </dsp:txBody>
      <dsp:txXfrm>
        <a:off x="4289245" y="2609142"/>
        <a:ext cx="1117003" cy="541650"/>
      </dsp:txXfrm>
    </dsp:sp>
    <dsp:sp modelId="{72DB91FE-D88C-404D-9B99-DFACD008D853}">
      <dsp:nvSpPr>
        <dsp:cNvPr id="0" name=""/>
        <dsp:cNvSpPr/>
      </dsp:nvSpPr>
      <dsp:spPr>
        <a:xfrm rot="20308000">
          <a:off x="5382021" y="2650627"/>
          <a:ext cx="117711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77111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941149" y="2634515"/>
        <a:ext cx="58855" cy="58855"/>
      </dsp:txXfrm>
    </dsp:sp>
    <dsp:sp modelId="{81BA9097-4D1C-4511-B02E-905B9413C379}">
      <dsp:nvSpPr>
        <dsp:cNvPr id="0" name=""/>
        <dsp:cNvSpPr/>
      </dsp:nvSpPr>
      <dsp:spPr>
        <a:xfrm>
          <a:off x="6518054" y="2160241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300" kern="1200"/>
        </a:p>
      </dsp:txBody>
      <dsp:txXfrm>
        <a:off x="6534905" y="2177092"/>
        <a:ext cx="1117003" cy="541650"/>
      </dsp:txXfrm>
    </dsp:sp>
    <dsp:sp modelId="{AD761AF8-5EDB-49B1-9815-79BD0E48C2BC}">
      <dsp:nvSpPr>
        <dsp:cNvPr id="0" name=""/>
        <dsp:cNvSpPr/>
      </dsp:nvSpPr>
      <dsp:spPr>
        <a:xfrm rot="3195364">
          <a:off x="3020060" y="2919188"/>
          <a:ext cx="15671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67140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764452" y="2893325"/>
        <a:ext cx="78357" cy="78357"/>
      </dsp:txXfrm>
    </dsp:sp>
    <dsp:sp modelId="{DD317FAA-C50C-4D91-A63E-2F07FFEB8FD9}">
      <dsp:nvSpPr>
        <dsp:cNvPr id="0" name=""/>
        <dsp:cNvSpPr/>
      </dsp:nvSpPr>
      <dsp:spPr>
        <a:xfrm>
          <a:off x="4272394" y="3272715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HAM+VAN</a:t>
          </a:r>
          <a:endParaRPr lang="nl-BE" sz="1300" kern="1200" dirty="0"/>
        </a:p>
      </dsp:txBody>
      <dsp:txXfrm>
        <a:off x="4289245" y="3289566"/>
        <a:ext cx="1117003" cy="541650"/>
      </dsp:txXfrm>
    </dsp:sp>
    <dsp:sp modelId="{AF6378D6-C9B8-454B-B1EA-1338F9385CE5}">
      <dsp:nvSpPr>
        <dsp:cNvPr id="0" name=""/>
        <dsp:cNvSpPr/>
      </dsp:nvSpPr>
      <dsp:spPr>
        <a:xfrm rot="18872717">
          <a:off x="5190108" y="2990839"/>
          <a:ext cx="156093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60936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5931553" y="2965131"/>
        <a:ext cx="78046" cy="78046"/>
      </dsp:txXfrm>
    </dsp:sp>
    <dsp:sp modelId="{F32EEF6D-272F-4C56-BCD4-354497A5D37C}">
      <dsp:nvSpPr>
        <dsp:cNvPr id="0" name=""/>
        <dsp:cNvSpPr/>
      </dsp:nvSpPr>
      <dsp:spPr>
        <a:xfrm>
          <a:off x="6518054" y="2160241"/>
          <a:ext cx="1150705" cy="575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CTB fluorescentie</a:t>
          </a:r>
          <a:endParaRPr lang="nl-BE" sz="1300" kern="1200" dirty="0"/>
        </a:p>
      </dsp:txBody>
      <dsp:txXfrm>
        <a:off x="6534905" y="2177092"/>
        <a:ext cx="1117003" cy="54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0.31224</cdr:x>
      <cdr:y>0.04456</cdr:y>
    </cdr:from>
    <cdr:to>
      <cdr:x>0.3852</cdr:x>
      <cdr:y>0.11748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2664296" y="177998"/>
          <a:ext cx="622563" cy="291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0.39126</cdr:x>
      <cdr:y>0.26994</cdr:y>
    </cdr:from>
    <cdr:to>
      <cdr:x>0.46422</cdr:x>
      <cdr:y>0.34285</cdr:y>
    </cdr:to>
    <cdr:sp macro="" textlink="">
      <cdr:nvSpPr>
        <cdr:cNvPr id="3" name="Tekstvak 1"/>
        <cdr:cNvSpPr txBox="1"/>
      </cdr:nvSpPr>
      <cdr:spPr>
        <a:xfrm xmlns:a="http://schemas.openxmlformats.org/drawingml/2006/main">
          <a:off x="3338563" y="1078247"/>
          <a:ext cx="622563" cy="291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0.48067</cdr:x>
      <cdr:y>0.26737</cdr:y>
    </cdr:from>
    <cdr:to>
      <cdr:x>0.68668</cdr:x>
      <cdr:y>0.6007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4101548" y="1067989"/>
          <a:ext cx="1757870" cy="133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0.54806</cdr:x>
      <cdr:y>0.23936</cdr:y>
    </cdr:from>
    <cdr:to>
      <cdr:x>0.75407</cdr:x>
      <cdr:y>0.57269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4060502" y="826070"/>
          <a:ext cx="1526300" cy="1150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0.67985</cdr:x>
      <cdr:y>0.34368</cdr:y>
    </cdr:from>
    <cdr:to>
      <cdr:x>0.88586</cdr:x>
      <cdr:y>0.67702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5036947" y="1186110"/>
          <a:ext cx="1526300" cy="1150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0.59666</cdr:x>
      <cdr:y>0.40627</cdr:y>
    </cdr:from>
    <cdr:to>
      <cdr:x>0.80267</cdr:x>
      <cdr:y>0.7396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4420542" y="1402134"/>
          <a:ext cx="1526299" cy="1150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0.63553</cdr:x>
      <cdr:y>0.36454</cdr:y>
    </cdr:from>
    <cdr:to>
      <cdr:x>0.84154</cdr:x>
      <cdr:y>0.69787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4708574" y="1258118"/>
          <a:ext cx="1526300" cy="1150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0.20789</cdr:x>
      <cdr:y>0.23936</cdr:y>
    </cdr:from>
    <cdr:to>
      <cdr:x>0.4139</cdr:x>
      <cdr:y>0.57269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1540222" y="826070"/>
          <a:ext cx="1526299" cy="1150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0.27592</cdr:x>
      <cdr:y>0.40627</cdr:y>
    </cdr:from>
    <cdr:to>
      <cdr:x>0.48192</cdr:x>
      <cdr:y>0.7396</cdr:y>
    </cdr:to>
    <cdr:sp macro="" textlink="">
      <cdr:nvSpPr>
        <cdr:cNvPr id="5" name="Tekstvak 4"/>
        <cdr:cNvSpPr txBox="1"/>
      </cdr:nvSpPr>
      <cdr:spPr>
        <a:xfrm xmlns:a="http://schemas.openxmlformats.org/drawingml/2006/main">
          <a:off x="2044278" y="1402134"/>
          <a:ext cx="1526226" cy="1150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0.46059</cdr:x>
      <cdr:y>0.28108</cdr:y>
    </cdr:from>
    <cdr:to>
      <cdr:x>0.6666</cdr:x>
      <cdr:y>0.61442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3412430" y="970086"/>
          <a:ext cx="1526299" cy="1150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0.49946</cdr:x>
      <cdr:y>0.38541</cdr:y>
    </cdr:from>
    <cdr:to>
      <cdr:x>0.70547</cdr:x>
      <cdr:y>0.71874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3700462" y="1330126"/>
          <a:ext cx="1526300" cy="1150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0.54806</cdr:x>
      <cdr:y>0.36454</cdr:y>
    </cdr:from>
    <cdr:to>
      <cdr:x>0.75407</cdr:x>
      <cdr:y>0.69788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4060502" y="1258118"/>
          <a:ext cx="1526300" cy="1150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0.75216</cdr:x>
      <cdr:y>0.36454</cdr:y>
    </cdr:from>
    <cdr:to>
      <cdr:x>0.95817</cdr:x>
      <cdr:y>0.69787</cdr:y>
    </cdr:to>
    <cdr:sp macro="" textlink="">
      <cdr:nvSpPr>
        <cdr:cNvPr id="5" name="Tekstvak 4"/>
        <cdr:cNvSpPr txBox="1"/>
      </cdr:nvSpPr>
      <cdr:spPr>
        <a:xfrm xmlns:a="http://schemas.openxmlformats.org/drawingml/2006/main">
          <a:off x="5572670" y="1258118"/>
          <a:ext cx="1526299" cy="1150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0.80076</cdr:x>
      <cdr:y>0.36454</cdr:y>
    </cdr:from>
    <cdr:to>
      <cdr:x>0.93388</cdr:x>
      <cdr:y>0.69787</cdr:y>
    </cdr:to>
    <cdr:sp macro="" textlink="">
      <cdr:nvSpPr>
        <cdr:cNvPr id="6" name="Tekstvak 5"/>
        <cdr:cNvSpPr txBox="1"/>
      </cdr:nvSpPr>
      <cdr:spPr>
        <a:xfrm xmlns:a="http://schemas.openxmlformats.org/drawingml/2006/main">
          <a:off x="5932710" y="1258118"/>
          <a:ext cx="986268" cy="1150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0.29536</cdr:x>
      <cdr:y>0.36454</cdr:y>
    </cdr:from>
    <cdr:to>
      <cdr:x>0.41878</cdr:x>
      <cdr:y>0.62949</cdr:y>
    </cdr:to>
    <cdr:sp macro="" textlink="">
      <cdr:nvSpPr>
        <cdr:cNvPr id="7" name="Tekstvak 6"/>
        <cdr:cNvSpPr txBox="1"/>
      </cdr:nvSpPr>
      <cdr:spPr>
        <a:xfrm xmlns:a="http://schemas.openxmlformats.org/drawingml/2006/main">
          <a:off x="2188294" y="1258118"/>
          <a:ext cx="914402" cy="914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 smtClean="0"/>
            <a:t>*</a:t>
          </a:r>
          <a:endParaRPr lang="nl-BE" sz="1100" dirty="0"/>
        </a:p>
      </cdr:txBody>
    </cdr:sp>
  </cdr:relSizeAnchor>
  <cdr:relSizeAnchor xmlns:cdr="http://schemas.openxmlformats.org/drawingml/2006/chartDrawing">
    <cdr:from>
      <cdr:x>0.24677</cdr:x>
      <cdr:y>0.23936</cdr:y>
    </cdr:from>
    <cdr:to>
      <cdr:x>0.37019</cdr:x>
      <cdr:y>0.50431</cdr:y>
    </cdr:to>
    <cdr:sp macro="" textlink="">
      <cdr:nvSpPr>
        <cdr:cNvPr id="8" name="Tekstvak 7"/>
        <cdr:cNvSpPr txBox="1"/>
      </cdr:nvSpPr>
      <cdr:spPr>
        <a:xfrm xmlns:a="http://schemas.openxmlformats.org/drawingml/2006/main">
          <a:off x="1828254" y="826070"/>
          <a:ext cx="914402" cy="914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 smtClean="0"/>
            <a:t>*</a:t>
          </a:r>
          <a:endParaRPr lang="nl-BE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0.40227</cdr:x>
      <cdr:y>0.36454</cdr:y>
    </cdr:from>
    <cdr:to>
      <cdr:x>0.60828</cdr:x>
      <cdr:y>0.69787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2980382" y="1258118"/>
          <a:ext cx="1526300" cy="1150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0.44115</cdr:x>
      <cdr:y>0.38541</cdr:y>
    </cdr:from>
    <cdr:to>
      <cdr:x>0.64716</cdr:x>
      <cdr:y>0.71874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3268414" y="1330126"/>
          <a:ext cx="1526300" cy="1150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/>
            <a:t>*</a:t>
          </a:r>
        </a:p>
      </cdr:txBody>
    </cdr:sp>
  </cdr:relSizeAnchor>
  <cdr:relSizeAnchor xmlns:cdr="http://schemas.openxmlformats.org/drawingml/2006/chartDrawing">
    <cdr:from>
      <cdr:x>0.21761</cdr:x>
      <cdr:y>0.30195</cdr:y>
    </cdr:from>
    <cdr:to>
      <cdr:x>0.34103</cdr:x>
      <cdr:y>0.5669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1612230" y="1042094"/>
          <a:ext cx="914402" cy="914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 smtClean="0"/>
            <a:t>*</a:t>
          </a:r>
          <a:endParaRPr lang="nl-BE" sz="1100" dirty="0"/>
        </a:p>
      </cdr:txBody>
    </cdr:sp>
  </cdr:relSizeAnchor>
  <cdr:relSizeAnchor xmlns:cdr="http://schemas.openxmlformats.org/drawingml/2006/chartDrawing">
    <cdr:from>
      <cdr:x>0.25649</cdr:x>
      <cdr:y>0.40627</cdr:y>
    </cdr:from>
    <cdr:to>
      <cdr:x>0.3799</cdr:x>
      <cdr:y>0.67122</cdr:y>
    </cdr:to>
    <cdr:sp macro="" textlink="">
      <cdr:nvSpPr>
        <cdr:cNvPr id="5" name="Tekstvak 4"/>
        <cdr:cNvSpPr txBox="1"/>
      </cdr:nvSpPr>
      <cdr:spPr>
        <a:xfrm xmlns:a="http://schemas.openxmlformats.org/drawingml/2006/main">
          <a:off x="1900262" y="1402134"/>
          <a:ext cx="914328" cy="914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100" dirty="0" smtClean="0"/>
            <a:t>*</a:t>
          </a:r>
          <a:endParaRPr lang="nl-B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3D737-1CC2-4639-A773-A4CAB9266F46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5298-6A43-4C48-B15A-4B8E0E397C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011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98162-6CC3-4191-8A01-2671EEA38B5A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EB952-B226-47A3-B4F4-D1FC8AE3C0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9172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ALTIJD figuur uitleggen!</a:t>
            </a:r>
          </a:p>
          <a:p>
            <a:r>
              <a:rPr lang="nl-BE" baseline="0" dirty="0" smtClean="0"/>
              <a:t>De MIC voor </a:t>
            </a:r>
            <a:r>
              <a:rPr lang="nl-BE" i="1" baseline="0" dirty="0" smtClean="0"/>
              <a:t>S. aureus </a:t>
            </a:r>
            <a:r>
              <a:rPr lang="nl-BE" i="0" baseline="0" dirty="0" smtClean="0"/>
              <a:t>JE2 en </a:t>
            </a:r>
            <a:r>
              <a:rPr lang="nl-BE" i="1" baseline="0" dirty="0" smtClean="0"/>
              <a:t>S. aureus </a:t>
            </a:r>
            <a:r>
              <a:rPr lang="nl-BE" baseline="0" dirty="0" err="1" smtClean="0"/>
              <a:t>AgrC</a:t>
            </a:r>
            <a:r>
              <a:rPr lang="nl-BE" baseline="0" dirty="0" smtClean="0"/>
              <a:t>, TRAP4, TRAP2 en </a:t>
            </a:r>
            <a:r>
              <a:rPr lang="nl-BE" baseline="0" dirty="0" err="1" smtClean="0"/>
              <a:t>LuxS</a:t>
            </a:r>
            <a:r>
              <a:rPr lang="nl-BE" baseline="0" dirty="0" smtClean="0"/>
              <a:t> mutanten is 2µg per ml en voor de </a:t>
            </a:r>
            <a:r>
              <a:rPr lang="nl-BE" i="1" baseline="0" dirty="0" smtClean="0"/>
              <a:t>S. aureus </a:t>
            </a:r>
            <a:r>
              <a:rPr lang="nl-BE" baseline="0" dirty="0" err="1" smtClean="0"/>
              <a:t>AgrA</a:t>
            </a:r>
            <a:r>
              <a:rPr lang="nl-BE" baseline="0" dirty="0" smtClean="0"/>
              <a:t> en </a:t>
            </a:r>
            <a:r>
              <a:rPr lang="nl-BE" baseline="0" dirty="0" err="1" smtClean="0"/>
              <a:t>AgrB</a:t>
            </a:r>
            <a:r>
              <a:rPr lang="nl-BE" baseline="0" dirty="0" smtClean="0"/>
              <a:t> mutanten 4 µg per ml. Een groot verschil in MIC tussen </a:t>
            </a:r>
            <a:r>
              <a:rPr lang="nl-BE" i="1" baseline="0" dirty="0" smtClean="0"/>
              <a:t>S. aureus </a:t>
            </a:r>
            <a:r>
              <a:rPr lang="nl-BE" i="0" baseline="0" dirty="0" smtClean="0"/>
              <a:t>JE2 en de QS mutanten is er niet, waardoor besloten kan worden dat de QS genen niet direct betrokken zijn in vancomycinegevoeligheid van </a:t>
            </a:r>
            <a:r>
              <a:rPr lang="nl-BE" i="0" baseline="0" dirty="0" err="1" smtClean="0"/>
              <a:t>planktonische</a:t>
            </a:r>
            <a:r>
              <a:rPr lang="nl-BE" i="0" baseline="0" dirty="0" smtClean="0"/>
              <a:t> cellen.</a:t>
            </a:r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6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ALTIJD figuur uitleggen!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Uit de figuur valt duidelijk</a:t>
            </a:r>
            <a:r>
              <a:rPr lang="nl-BE" baseline="0" dirty="0" smtClean="0"/>
              <a:t> te zien dat er geen MIC kan waargenomen worden voor </a:t>
            </a:r>
            <a:r>
              <a:rPr lang="nl-BE" i="1" baseline="0" dirty="0" smtClean="0"/>
              <a:t>S. aureus </a:t>
            </a:r>
            <a:r>
              <a:rPr lang="nl-BE" i="0" baseline="0" dirty="0" smtClean="0"/>
              <a:t>JE2 en de QS mutanten. Wat wel af te leiden valt is dat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een minimaal </a:t>
            </a:r>
            <a:r>
              <a:rPr lang="nl-BE" i="0" baseline="0" dirty="0" err="1" smtClean="0"/>
              <a:t>inhiberend</a:t>
            </a:r>
            <a:r>
              <a:rPr lang="nl-BE" i="0" baseline="0" dirty="0" smtClean="0"/>
              <a:t> effect vertoont bij een concentratie van 250µM, maar niet bij een concentratie van 100µM waardoor deze concentratie gebruikt kan worden in de </a:t>
            </a:r>
            <a:r>
              <a:rPr lang="nl-BE" i="0" baseline="0" dirty="0" err="1" smtClean="0"/>
              <a:t>biofilmexperimenten</a:t>
            </a:r>
            <a:r>
              <a:rPr lang="nl-BE" i="0" baseline="0" dirty="0" smtClean="0"/>
              <a:t> en een effect op bacteriële groei afkomstig van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uitgesloten is.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09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zonder behandeling van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elke kiem worden met elkaar vergeleken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JE2 heeft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fluorescentiesignaal van 19.868 ± 20.159. Enkel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QS mutanten met een mutatie in het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QS systeem vertonen daarbij een dikkere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biofilmvorming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Een 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erder uitgevoerd onderzoek had eveneens bij </a:t>
            </a:r>
            <a:r>
              <a:rPr lang="nl-B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mutanten dikkere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vastgesteld,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veroorzaakt door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onvermogen van de cellen om van hun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onthechten. Het </a:t>
            </a:r>
            <a:r>
              <a:rPr lang="nl-B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quorum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systeem in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hierdoor mogelijks betrokken bij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biofilmonthechting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78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FIGUUR uitleggen!</a:t>
            </a:r>
          </a:p>
          <a:p>
            <a:r>
              <a:rPr lang="nl-BE" dirty="0" smtClean="0"/>
              <a:t>In</a:t>
            </a:r>
            <a:r>
              <a:rPr lang="nl-BE" baseline="0" dirty="0" smtClean="0"/>
              <a:t> </a:t>
            </a:r>
            <a:r>
              <a:rPr lang="nl-BE" i="1" baseline="0" dirty="0" smtClean="0"/>
              <a:t>S. aureus </a:t>
            </a:r>
            <a:r>
              <a:rPr lang="nl-BE" i="0" baseline="0" dirty="0" smtClean="0"/>
              <a:t>JE2 heeft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weinig effect op de </a:t>
            </a:r>
            <a:r>
              <a:rPr lang="nl-BE" i="0" baseline="0" dirty="0" err="1" smtClean="0"/>
              <a:t>biofilm</a:t>
            </a:r>
            <a:r>
              <a:rPr lang="nl-BE" i="0" baseline="0" dirty="0" smtClean="0"/>
              <a:t>.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Echter, in combinatie met vancomycine, werd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significante daling waargenomen worden ten opzichte van de behandeling met vancomycine alleen.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Hamamelitannine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zorgt dus voor een verhoogde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antibioticumgevoeligheid in de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JE2.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50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i="0" baseline="0" dirty="0" smtClean="0"/>
              <a:t>FIGUUR uitleggen!</a:t>
            </a:r>
          </a:p>
          <a:p>
            <a:r>
              <a:rPr lang="nl-BE" i="0" baseline="0" dirty="0" smtClean="0"/>
              <a:t>Voor de S. aureus QS mutanten met een mutatie in het </a:t>
            </a:r>
            <a:r>
              <a:rPr lang="nl-BE" i="1" baseline="0" dirty="0" err="1" smtClean="0"/>
              <a:t>agr</a:t>
            </a:r>
            <a:r>
              <a:rPr lang="nl-BE" i="1" baseline="0" dirty="0" smtClean="0"/>
              <a:t> </a:t>
            </a:r>
            <a:r>
              <a:rPr lang="nl-BE" i="0" baseline="0" dirty="0" smtClean="0"/>
              <a:t>QS systeem vertoont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geen effect op de </a:t>
            </a:r>
            <a:r>
              <a:rPr lang="nl-BE" i="0" baseline="0" dirty="0" err="1" smtClean="0"/>
              <a:t>biofilm</a:t>
            </a:r>
            <a:r>
              <a:rPr lang="nl-BE" i="0" baseline="0" dirty="0" smtClean="0"/>
              <a:t>, net zoals bij S. aureus JE2; Wat wel opvallend is dat, in tegenstelling tot bij JE2,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de vancomycinegevoeligheid niet beïnvloedt.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heeft dus een intact </a:t>
            </a:r>
            <a:r>
              <a:rPr lang="nl-BE" i="0" baseline="0" dirty="0" err="1" smtClean="0"/>
              <a:t>agr</a:t>
            </a:r>
            <a:r>
              <a:rPr lang="nl-BE" i="0" baseline="0" dirty="0" smtClean="0"/>
              <a:t> QS systeem nodig om zijn activiteit uit te oefenen.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0871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Figuur Uitleggen!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i="0" baseline="0" dirty="0" smtClean="0"/>
              <a:t>Voor de S. aureus QS mutanten met een mutatie in het </a:t>
            </a:r>
            <a:r>
              <a:rPr lang="nl-BE" i="1" baseline="0" dirty="0" smtClean="0"/>
              <a:t>RAP/TRAP </a:t>
            </a:r>
            <a:r>
              <a:rPr lang="nl-BE" i="0" baseline="0" dirty="0" smtClean="0"/>
              <a:t>QS systeem vertoont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over het algemeen geen effect op de </a:t>
            </a:r>
            <a:r>
              <a:rPr lang="nl-BE" i="0" baseline="0" dirty="0" err="1" smtClean="0"/>
              <a:t>biofilm</a:t>
            </a:r>
            <a:r>
              <a:rPr lang="nl-BE" i="0" baseline="0" dirty="0" smtClean="0"/>
              <a:t> (er is wel een effect te zien bij TRAP4, maar het effect blijft wel beperkt) Wat ook hier opvalt is dat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de vancomycinegevoeligheid niet beïnvloed zoals bij JE2.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heeft dus een intact RAP/TRAP QS systeem nodig om zijn activiteit uit te oefenen.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403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Figuur Uitleggen!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i="0" baseline="0" dirty="0" smtClean="0"/>
              <a:t>Voor de S. aureus QS mutanten met een mutatie in het </a:t>
            </a:r>
            <a:r>
              <a:rPr lang="nl-BE" i="0" baseline="0" dirty="0" err="1" smtClean="0"/>
              <a:t>luxS</a:t>
            </a:r>
            <a:r>
              <a:rPr lang="nl-BE" i="0" baseline="0" dirty="0" smtClean="0"/>
              <a:t> QS systeem vertoont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over het algemeen geen effect op de </a:t>
            </a:r>
            <a:r>
              <a:rPr lang="nl-BE" i="0" baseline="0" dirty="0" err="1" smtClean="0"/>
              <a:t>biofilm</a:t>
            </a:r>
            <a:r>
              <a:rPr lang="nl-BE" i="0" baseline="0" dirty="0" smtClean="0"/>
              <a:t> Wat ook hier opvalt is dat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de vancomycinegevoeligheid niet beïnvloed zoals bij JE2. </a:t>
            </a:r>
            <a:r>
              <a:rPr lang="nl-BE" i="0" baseline="0" dirty="0" err="1" smtClean="0"/>
              <a:t>Hamamelitannine</a:t>
            </a:r>
            <a:r>
              <a:rPr lang="nl-BE" i="0" baseline="0" dirty="0" smtClean="0"/>
              <a:t> heeft dus een intact </a:t>
            </a:r>
            <a:r>
              <a:rPr lang="nl-BE" i="0" baseline="0" dirty="0" err="1" smtClean="0"/>
              <a:t>luxS</a:t>
            </a:r>
            <a:r>
              <a:rPr lang="nl-BE" i="0" baseline="0" dirty="0" smtClean="0"/>
              <a:t> QS systeem nodig om zijn activiteit uit te oefenen.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deze observatie te kunnen bevestigen werd een bijkomende test uitgevoerd waarbij het effect van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hamamelitannine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 bestudeerd op AI-2 productie van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JE2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S. aureus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luxS</a:t>
            </a:r>
            <a:endParaRPr lang="nl-B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Aangezien </a:t>
            </a:r>
            <a:r>
              <a:rPr lang="nl-BE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LuxS</a:t>
            </a:r>
            <a:r>
              <a:rPr lang="nl-BE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een rol speelt in AI-2 productie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het experiment werd afgeleid dat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JE2 AI-2 produceert, maar dat de productie significant wordt verhoogd in de aanwezigheid van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hamamelitannine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BE" i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047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3000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371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479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841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719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maakt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deel uit van de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commensale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flora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de mens en komt voor in het slijmvlies van de neus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op de huid.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 </a:t>
            </a:r>
            <a:r>
              <a:rPr lang="nl-B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nl-BE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een opportunistische pathogeen en kan een infectie veroorzaken w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anneer een beschadiging optreedt van de huid of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mucosale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slijmvlies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daarbij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weefsel of bloedstroom weet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dringen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Staphylococcus aureus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één van de belangrijkste oorzaken van ziekenhuisinfecties wereldwijd. De behandeling van deze infecties wordt bemoeilijkt door antibiotica-resistentie en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biofilmvorming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 hoogte van de infectieplaats.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zijn nu ‘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’?</a:t>
            </a:r>
            <a:endParaRPr lang="nl-B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Biofilms</a:t>
            </a:r>
            <a:r>
              <a:rPr lang="nl-BE" baseline="0" dirty="0" smtClean="0"/>
              <a:t> zijn gemeenschappen van bacteriën, </a:t>
            </a:r>
            <a:r>
              <a:rPr lang="nl-BE" baseline="0" dirty="0" err="1" smtClean="0"/>
              <a:t>adherend</a:t>
            </a:r>
            <a:r>
              <a:rPr lang="nl-BE" baseline="0" dirty="0" smtClean="0"/>
              <a:t> aan elkaar of aan een oppervlakte, omgeven door een extracellulaire matrix. Deze matrix beschermt de </a:t>
            </a:r>
            <a:r>
              <a:rPr lang="nl-BE" sz="1400" baseline="0" dirty="0" smtClean="0"/>
              <a:t>bacteriën </a:t>
            </a:r>
            <a:r>
              <a:rPr lang="nl-BE" baseline="0" dirty="0" smtClean="0"/>
              <a:t>tegen o.a. antibiotica, fagocytose en andere componenten van het immuunsysteem.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Aangezien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biofilminfecties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moeilijk te behandelen zijn met antibiotica, moeten andere manieren gevonden worden om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biofilminfecties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bestrijden. Eén mogelijke nieuwe target is het bacterieel quorum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systeem.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53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Quorum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Sensing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(QS) is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een bacterieel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communicatieysteem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de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genexpressie regelt van factoren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betrokken bij virulentie en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biofilmvorming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bacteriën. Deze regeling gebeurt aan de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 van signaalmoleculen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genaamd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autoinducers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(AI). De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concentratie van deze signaalmoleculen stijgt in functie van de populatiedichtheid. In S. aureus zijn de signaalmoleculen AIP  (</a:t>
            </a:r>
            <a:r>
              <a:rPr lang="nl-BE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</a:t>
            </a:r>
            <a:r>
              <a:rPr lang="nl-BE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systeem),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 (RAP/TRAP systeem) en AI-2 (afkomstig van het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gen). Wanneer AIP, RAP en AI-2, dus in een voldoende concentratie aanwezig zijn in de omgeving, binden ze aan specifieke receptorproteïnen die genexpressie (betrokken met virulentie en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biofilmvorming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activeert.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Er</a:t>
            </a:r>
            <a:r>
              <a:rPr lang="nl-BE" baseline="0" dirty="0" smtClean="0"/>
              <a:t> zijn </a:t>
            </a:r>
            <a:r>
              <a:rPr lang="nl-BE" dirty="0" smtClean="0"/>
              <a:t>bepaalde stoffen die kunnen inwerken</a:t>
            </a:r>
            <a:r>
              <a:rPr lang="nl-BE" baseline="0" dirty="0" smtClean="0"/>
              <a:t> op</a:t>
            </a:r>
            <a:r>
              <a:rPr lang="nl-BE" dirty="0" smtClean="0"/>
              <a:t> QS.</a:t>
            </a:r>
            <a:r>
              <a:rPr lang="nl-BE" baseline="0" dirty="0" smtClean="0"/>
              <a:t> RIP of RNAIII-</a:t>
            </a:r>
            <a:r>
              <a:rPr lang="nl-BE" baseline="0" dirty="0" err="1" smtClean="0"/>
              <a:t>inhiberende</a:t>
            </a:r>
            <a:r>
              <a:rPr lang="nl-BE" baseline="0" dirty="0" smtClean="0"/>
              <a:t> peptide, is een antagonist van het quorum </a:t>
            </a:r>
            <a:r>
              <a:rPr lang="nl-BE" baseline="0" dirty="0" err="1" smtClean="0"/>
              <a:t>sensing</a:t>
            </a:r>
            <a:r>
              <a:rPr lang="nl-BE" baseline="0" dirty="0" smtClean="0"/>
              <a:t> RAP/TRAP systeem. Het treedt in competitie met de RAP signaalmoleculen waardoor activering genexpressie verhindert wordt en </a:t>
            </a:r>
            <a:r>
              <a:rPr lang="nl-BE" baseline="0" dirty="0" err="1" smtClean="0"/>
              <a:t>biofilmvorming</a:t>
            </a:r>
            <a:r>
              <a:rPr lang="nl-BE" baseline="0" dirty="0" smtClean="0"/>
              <a:t> wordt gereduceerd.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466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err="1" smtClean="0"/>
              <a:t>Hamamelitannine</a:t>
            </a:r>
            <a:r>
              <a:rPr lang="nl-BE" baseline="0" dirty="0" smtClean="0"/>
              <a:t> is een analoog van het RIP molecule en zorgt voor een verhoogde antibioticumgevoeligheid in </a:t>
            </a:r>
            <a:r>
              <a:rPr lang="nl-BE" baseline="0" dirty="0" err="1" smtClean="0"/>
              <a:t>biofilms</a:t>
            </a:r>
            <a:r>
              <a:rPr lang="nl-BE" baseline="0" dirty="0" smtClean="0"/>
              <a:t> van </a:t>
            </a:r>
            <a:r>
              <a:rPr lang="nl-BE" i="1" baseline="0" dirty="0" smtClean="0"/>
              <a:t>S. aureus</a:t>
            </a:r>
            <a:r>
              <a:rPr lang="nl-BE" baseline="0" dirty="0" smtClean="0"/>
              <a:t>.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Echter, hoe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hamamelitannine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precies die verhoogde gevoeligheid veroorzaakt en/of het deze activiteit uitoefent via QS systemen die aanwezig zijn in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niet gekend. In deze thesis werd daarom het effect van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hamamelitannine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bestudeerd op antibioticumgevoeligheid van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 mutanten.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80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3305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De</a:t>
            </a:r>
            <a:r>
              <a:rPr lang="nl-BE" baseline="0" dirty="0" smtClean="0"/>
              <a:t> MIC voor HAM en VAN werd bepaald van S. aureus, met als concentraties 250-0,50 µM voor HAM en 256-0,5 µg per ml voor VAN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Hierna werd het effect van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hamamelitannine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vancomycine en de combinatie van beide op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JE2 en de </a:t>
            </a:r>
            <a:r>
              <a:rPr lang="nl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 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 mutanten nagegaan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t.o.v. een controle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waar niks aan werd toegevoegd.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09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B952-B226-47A3-B4F4-D1FC8AE3C0AC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94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E0C6E0-84B9-4795-A268-C571B5422F0B}" type="datetimeFigureOut">
              <a:rPr lang="nl-BE" smtClean="0"/>
              <a:t>15/06/2014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F535D3-6655-4488-9947-55DE9AA3025F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780108"/>
          </a:xfrm>
        </p:spPr>
        <p:txBody>
          <a:bodyPr>
            <a:noAutofit/>
          </a:bodyPr>
          <a:lstStyle/>
          <a:p>
            <a:r>
              <a:rPr lang="nl-BE" sz="3200" dirty="0" smtClean="0"/>
              <a:t>Effect van </a:t>
            </a:r>
            <a:r>
              <a:rPr lang="nl-BE" sz="3200" dirty="0" err="1" smtClean="0"/>
              <a:t>hamamelitannine</a:t>
            </a:r>
            <a:r>
              <a:rPr lang="nl-BE" sz="3200" dirty="0" smtClean="0"/>
              <a:t> op antibioticumgevoeligheid van </a:t>
            </a:r>
            <a:r>
              <a:rPr lang="nl-BE" sz="3200" i="1" dirty="0" smtClean="0"/>
              <a:t>Staphylococcus aureus</a:t>
            </a:r>
            <a:r>
              <a:rPr lang="nl-BE" sz="3200" dirty="0" smtClean="0"/>
              <a:t> quorum </a:t>
            </a:r>
            <a:r>
              <a:rPr lang="nl-BE" sz="3200" dirty="0" err="1" smtClean="0"/>
              <a:t>sensing</a:t>
            </a:r>
            <a:r>
              <a:rPr lang="nl-BE" sz="3200" dirty="0" smtClean="0"/>
              <a:t> mutanten</a:t>
            </a:r>
            <a:endParaRPr lang="nl-BE" sz="32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473200"/>
          </a:xfrm>
        </p:spPr>
        <p:txBody>
          <a:bodyPr/>
          <a:lstStyle/>
          <a:p>
            <a:r>
              <a:rPr lang="nl-BE" dirty="0" smtClean="0"/>
              <a:t>Naam: Tim Lambert</a:t>
            </a:r>
          </a:p>
          <a:p>
            <a:r>
              <a:rPr lang="nl-BE" dirty="0" smtClean="0"/>
              <a:t>Stageplaats: Farmaceutische Microbiologie </a:t>
            </a:r>
            <a:r>
              <a:rPr lang="nl-BE" dirty="0" err="1" smtClean="0"/>
              <a:t>UGent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83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MIC </a:t>
            </a:r>
            <a:r>
              <a:rPr lang="nl-BE" dirty="0" err="1" smtClean="0"/>
              <a:t>vancomcyine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(256 – 0,5 µg per ml)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02114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5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MIC </a:t>
            </a:r>
            <a:r>
              <a:rPr lang="nl-BE" dirty="0" err="1" smtClean="0"/>
              <a:t>hamamelitannine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(250 – 0,5 µM)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780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9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Effect op </a:t>
            </a:r>
            <a:r>
              <a:rPr lang="nl-BE" dirty="0" err="1" smtClean="0"/>
              <a:t>mature</a:t>
            </a:r>
            <a:r>
              <a:rPr lang="nl-BE" dirty="0" smtClean="0"/>
              <a:t> </a:t>
            </a:r>
            <a:r>
              <a:rPr lang="nl-BE" dirty="0" err="1" smtClean="0"/>
              <a:t>biofilms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880578"/>
              </p:ext>
            </p:extLst>
          </p:nvPr>
        </p:nvGraphicFramePr>
        <p:xfrm>
          <a:off x="-252536" y="2674938"/>
          <a:ext cx="8532936" cy="399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13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Effect op </a:t>
            </a:r>
            <a:r>
              <a:rPr lang="nl-BE" dirty="0" err="1" smtClean="0"/>
              <a:t>mature</a:t>
            </a:r>
            <a:r>
              <a:rPr lang="nl-BE" dirty="0" smtClean="0"/>
              <a:t> </a:t>
            </a:r>
            <a:r>
              <a:rPr lang="nl-BE" dirty="0" err="1" smtClean="0"/>
              <a:t>biofilms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82128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6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Effect op </a:t>
            </a:r>
            <a:r>
              <a:rPr lang="nl-BE" dirty="0" err="1" smtClean="0"/>
              <a:t>mature</a:t>
            </a:r>
            <a:r>
              <a:rPr lang="nl-BE" dirty="0" smtClean="0"/>
              <a:t> </a:t>
            </a:r>
            <a:r>
              <a:rPr lang="nl-BE" dirty="0" err="1" smtClean="0"/>
              <a:t>biofilms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74437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2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Effect op </a:t>
            </a:r>
            <a:r>
              <a:rPr lang="nl-BE" dirty="0" err="1" smtClean="0"/>
              <a:t>mature</a:t>
            </a:r>
            <a:r>
              <a:rPr lang="nl-BE" dirty="0" smtClean="0"/>
              <a:t> </a:t>
            </a:r>
            <a:r>
              <a:rPr lang="nl-BE" dirty="0" err="1" smtClean="0"/>
              <a:t>biofilms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81427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42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Effect op </a:t>
            </a:r>
            <a:r>
              <a:rPr lang="nl-BE" dirty="0" err="1" smtClean="0"/>
              <a:t>mature</a:t>
            </a:r>
            <a:r>
              <a:rPr lang="nl-BE" dirty="0" smtClean="0"/>
              <a:t> </a:t>
            </a:r>
            <a:r>
              <a:rPr lang="nl-BE" dirty="0" err="1" smtClean="0"/>
              <a:t>biofilms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43702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0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99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3140967"/>
            <a:ext cx="7408333" cy="29851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QS genen in </a:t>
            </a:r>
            <a:r>
              <a:rPr lang="nl-BE" i="1" dirty="0" smtClean="0"/>
              <a:t>S. aureus </a:t>
            </a:r>
            <a:r>
              <a:rPr lang="nl-BE" dirty="0" smtClean="0"/>
              <a:t>JE</a:t>
            </a:r>
            <a:r>
              <a:rPr lang="nl-BE" sz="2800" dirty="0" smtClean="0"/>
              <a:t>2</a:t>
            </a:r>
            <a:r>
              <a:rPr lang="nl-BE" dirty="0" smtClean="0"/>
              <a:t> </a:t>
            </a:r>
            <a:r>
              <a:rPr lang="nl-BE" dirty="0" smtClean="0"/>
              <a:t>zijn </a:t>
            </a:r>
            <a:r>
              <a:rPr lang="nl-BE" dirty="0" smtClean="0"/>
              <a:t>niet </a:t>
            </a:r>
            <a:r>
              <a:rPr lang="nl-BE" dirty="0" smtClean="0"/>
              <a:t>direct betrokken bij vancomycinegevoeligheid 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MIC </a:t>
            </a:r>
            <a:r>
              <a:rPr lang="nl-BE" dirty="0" err="1" smtClean="0"/>
              <a:t>Hamamelitannine</a:t>
            </a:r>
            <a:r>
              <a:rPr lang="nl-BE" dirty="0" smtClean="0"/>
              <a:t> &gt; 250µM</a:t>
            </a:r>
          </a:p>
          <a:p>
            <a:pPr>
              <a:buFont typeface="Arial" charset="0"/>
              <a:buChar char="•"/>
            </a:pPr>
            <a:r>
              <a:rPr lang="nl-BE" dirty="0"/>
              <a:t>100 µM </a:t>
            </a:r>
            <a:r>
              <a:rPr lang="nl-BE" dirty="0" err="1" smtClean="0"/>
              <a:t>Hamamelitannine</a:t>
            </a:r>
            <a:r>
              <a:rPr lang="nl-BE" dirty="0" smtClean="0"/>
              <a:t> 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in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/>
              <a:t>biofilmexperimenten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OK</a:t>
            </a:r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Conclusie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37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3284983"/>
            <a:ext cx="7408333" cy="2841179"/>
          </a:xfrm>
        </p:spPr>
        <p:txBody>
          <a:bodyPr/>
          <a:lstStyle/>
          <a:p>
            <a:r>
              <a:rPr lang="nl-BE" dirty="0" smtClean="0"/>
              <a:t>Activiteit </a:t>
            </a:r>
            <a:r>
              <a:rPr lang="nl-BE" dirty="0" err="1" smtClean="0"/>
              <a:t>hamamelitannine</a:t>
            </a:r>
            <a:r>
              <a:rPr lang="nl-BE" dirty="0" smtClean="0"/>
              <a:t> =  intacte quorum </a:t>
            </a:r>
            <a:r>
              <a:rPr lang="nl-BE" dirty="0" err="1" smtClean="0"/>
              <a:t>sensing</a:t>
            </a:r>
            <a:r>
              <a:rPr lang="nl-BE" dirty="0" smtClean="0"/>
              <a:t> systemen</a:t>
            </a:r>
          </a:p>
          <a:p>
            <a:r>
              <a:rPr lang="nl-BE" dirty="0"/>
              <a:t>P</a:t>
            </a:r>
            <a:r>
              <a:rPr lang="nl-BE" dirty="0" smtClean="0"/>
              <a:t>recieze </a:t>
            </a:r>
            <a:r>
              <a:rPr lang="nl-BE" dirty="0" smtClean="0"/>
              <a:t>target </a:t>
            </a:r>
            <a:r>
              <a:rPr lang="nl-BE" dirty="0" smtClean="0"/>
              <a:t> </a:t>
            </a:r>
            <a:r>
              <a:rPr lang="nl-BE" dirty="0" err="1" smtClean="0"/>
              <a:t>hamamelitannine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onbekend</a:t>
            </a:r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9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nl-BE" sz="2400" dirty="0" smtClean="0"/>
              <a:t>Introductie</a:t>
            </a:r>
            <a:endParaRPr lang="nl-BE" sz="2400" dirty="0"/>
          </a:p>
          <a:p>
            <a:pPr lvl="1"/>
            <a:r>
              <a:rPr lang="nl-BE" sz="2400" i="1" dirty="0"/>
              <a:t>Staphylococcus </a:t>
            </a:r>
            <a:r>
              <a:rPr lang="nl-BE" sz="2400" i="1" dirty="0" smtClean="0"/>
              <a:t>aureus </a:t>
            </a:r>
            <a:r>
              <a:rPr lang="nl-BE" sz="2400" dirty="0" smtClean="0"/>
              <a:t>&amp; </a:t>
            </a:r>
            <a:r>
              <a:rPr lang="nl-BE" sz="2400" dirty="0" err="1" smtClean="0"/>
              <a:t>biofilms</a:t>
            </a:r>
            <a:endParaRPr lang="nl-BE" sz="2400" dirty="0"/>
          </a:p>
          <a:p>
            <a:pPr lvl="1"/>
            <a:r>
              <a:rPr lang="nl-BE" sz="2400" dirty="0"/>
              <a:t>Wat is Quorum </a:t>
            </a:r>
            <a:r>
              <a:rPr lang="nl-BE" sz="2400" dirty="0" err="1"/>
              <a:t>Sensing</a:t>
            </a:r>
            <a:r>
              <a:rPr lang="nl-BE" sz="2400" dirty="0"/>
              <a:t>?</a:t>
            </a:r>
          </a:p>
          <a:p>
            <a:pPr lvl="1"/>
            <a:r>
              <a:rPr lang="nl-BE" sz="2400" dirty="0"/>
              <a:t>Wat is  </a:t>
            </a:r>
            <a:r>
              <a:rPr lang="nl-BE" sz="2400" dirty="0" err="1"/>
              <a:t>Hamamelitannine</a:t>
            </a:r>
            <a:r>
              <a:rPr lang="nl-BE" sz="2400" dirty="0" smtClean="0"/>
              <a:t>?</a:t>
            </a:r>
          </a:p>
          <a:p>
            <a:r>
              <a:rPr lang="nl-BE" dirty="0" smtClean="0"/>
              <a:t>Materiaal en methoden</a:t>
            </a:r>
          </a:p>
          <a:p>
            <a:r>
              <a:rPr lang="nl-BE" dirty="0" smtClean="0"/>
              <a:t>Resultaten</a:t>
            </a:r>
          </a:p>
          <a:p>
            <a:r>
              <a:rPr lang="nl-BE" dirty="0" smtClean="0"/>
              <a:t>Conclusie</a:t>
            </a:r>
          </a:p>
          <a:p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Overzicht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92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54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 smtClean="0"/>
              <a:t>Staphylococcus aureus </a:t>
            </a:r>
            <a:r>
              <a:rPr lang="nl-BE" dirty="0" smtClean="0"/>
              <a:t> &amp; </a:t>
            </a:r>
            <a:r>
              <a:rPr lang="nl-BE" dirty="0" err="1" smtClean="0"/>
              <a:t>biofilms</a:t>
            </a:r>
            <a:endParaRPr lang="nl-BE" i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>
          <a:xfrm>
            <a:off x="4645152" y="3068960"/>
            <a:ext cx="3822192" cy="3057520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Opportunistische pathogeen</a:t>
            </a:r>
          </a:p>
          <a:p>
            <a:r>
              <a:rPr lang="nl-BE" dirty="0" smtClean="0"/>
              <a:t>Gemeenschap van bacteriën beschermd door extracellulaire matrix</a:t>
            </a:r>
          </a:p>
          <a:p>
            <a:r>
              <a:rPr lang="nl-BE" dirty="0" smtClean="0"/>
              <a:t>Bescherming tegen antibiotica</a:t>
            </a:r>
          </a:p>
        </p:txBody>
      </p:sp>
      <p:pic>
        <p:nvPicPr>
          <p:cNvPr id="10" name="Tijdelijke aanduiding voor inhoud 9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037681"/>
            <a:ext cx="3822700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5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Quorum </a:t>
            </a:r>
            <a:r>
              <a:rPr lang="nl-BE" dirty="0" err="1" smtClean="0"/>
              <a:t>Sensing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" y="2708921"/>
            <a:ext cx="4855302" cy="3584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5220072" y="2636912"/>
            <a:ext cx="3822192" cy="3846152"/>
          </a:xfrm>
        </p:spPr>
        <p:txBody>
          <a:bodyPr>
            <a:normAutofit/>
          </a:bodyPr>
          <a:lstStyle/>
          <a:p>
            <a:r>
              <a:rPr lang="nl-BE" dirty="0" smtClean="0"/>
              <a:t>Bacterieel communicatiesysteem</a:t>
            </a:r>
          </a:p>
          <a:p>
            <a:r>
              <a:rPr lang="nl-BE" dirty="0" smtClean="0"/>
              <a:t>Regulatie genexpressie van factoren betrokken bij virulentie en </a:t>
            </a:r>
            <a:r>
              <a:rPr lang="nl-BE" dirty="0" err="1" smtClean="0"/>
              <a:t>biofilmvorming</a:t>
            </a:r>
            <a:endParaRPr lang="nl-BE" dirty="0" smtClean="0"/>
          </a:p>
          <a:p>
            <a:r>
              <a:rPr lang="nl-BE" dirty="0" smtClean="0"/>
              <a:t>QS in </a:t>
            </a:r>
            <a:r>
              <a:rPr lang="nl-BE" i="1" dirty="0" smtClean="0"/>
              <a:t>S. aureus</a:t>
            </a:r>
            <a:r>
              <a:rPr lang="nl-BE" dirty="0" smtClean="0"/>
              <a:t>: </a:t>
            </a:r>
            <a:r>
              <a:rPr lang="nl-BE" i="1" dirty="0" err="1"/>
              <a:t>a</a:t>
            </a:r>
            <a:r>
              <a:rPr lang="nl-BE" i="1" dirty="0" err="1" smtClean="0"/>
              <a:t>gr</a:t>
            </a:r>
            <a:r>
              <a:rPr lang="nl-BE" dirty="0" smtClean="0"/>
              <a:t> en RAP/TRAP systeem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22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Wat is </a:t>
            </a:r>
            <a:r>
              <a:rPr lang="nl-BE" dirty="0" err="1" smtClean="0"/>
              <a:t>Hamamelitannine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780928"/>
            <a:ext cx="3246852" cy="17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BE" dirty="0" smtClean="0"/>
              <a:t>Quorum </a:t>
            </a:r>
            <a:r>
              <a:rPr lang="nl-BE" dirty="0" err="1" smtClean="0"/>
              <a:t>Sensing</a:t>
            </a:r>
            <a:r>
              <a:rPr lang="nl-BE" dirty="0" smtClean="0"/>
              <a:t> Inhibitor</a:t>
            </a:r>
          </a:p>
          <a:p>
            <a:r>
              <a:rPr lang="nl-BE" dirty="0" smtClean="0"/>
              <a:t>Verhoogt antibioticumgevoeligheid van </a:t>
            </a:r>
            <a:r>
              <a:rPr lang="nl-BE" dirty="0" err="1" smtClean="0"/>
              <a:t>biofilms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4634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Materiaal en methoden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5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Materiaal en methoden</a:t>
            </a:r>
            <a:endParaRPr lang="nl-BE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7614815"/>
              </p:ext>
            </p:extLst>
          </p:nvPr>
        </p:nvGraphicFramePr>
        <p:xfrm>
          <a:off x="467544" y="2492896"/>
          <a:ext cx="8102227" cy="388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79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37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14511</TotalTime>
  <Words>1324</Words>
  <Application>Microsoft Office PowerPoint</Application>
  <PresentationFormat>Diavoorstelling (4:3)</PresentationFormat>
  <Paragraphs>129</Paragraphs>
  <Slides>19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Golfvorm</vt:lpstr>
      <vt:lpstr>Effect van hamamelitannine op antibioticumgevoeligheid van Staphylococcus aureus quorum sensing mutanten</vt:lpstr>
      <vt:lpstr>Overzicht</vt:lpstr>
      <vt:lpstr>Introductie </vt:lpstr>
      <vt:lpstr>Staphylococcus aureus  &amp; biofilms</vt:lpstr>
      <vt:lpstr>Wat is Quorum Sensing?</vt:lpstr>
      <vt:lpstr>Wat is Hamamelitannine?</vt:lpstr>
      <vt:lpstr>Materiaal en methoden</vt:lpstr>
      <vt:lpstr>Materiaal en methoden</vt:lpstr>
      <vt:lpstr>Resultaten</vt:lpstr>
      <vt:lpstr>MIC vancomcyine (256 – 0,5 µg per ml)</vt:lpstr>
      <vt:lpstr>MIC hamamelitannine (250 – 0,5 µM)</vt:lpstr>
      <vt:lpstr>Effect op mature biofilms</vt:lpstr>
      <vt:lpstr>Effect op mature biofilms</vt:lpstr>
      <vt:lpstr>Effect op mature biofilms</vt:lpstr>
      <vt:lpstr>Effect op mature biofilms</vt:lpstr>
      <vt:lpstr>Effect op mature biofilms</vt:lpstr>
      <vt:lpstr>Conclusie</vt:lpstr>
      <vt:lpstr>Conclusie</vt:lpstr>
      <vt:lpstr>Conclusie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Hamamellitanine: hoe werk het en welke genen zijn erbij betroken?</dc:title>
  <dc:creator>Lambrecht</dc:creator>
  <cp:lastModifiedBy>Lambrecht</cp:lastModifiedBy>
  <cp:revision>130</cp:revision>
  <cp:lastPrinted>2014-06-12T12:11:33Z</cp:lastPrinted>
  <dcterms:created xsi:type="dcterms:W3CDTF">2014-04-08T10:57:08Z</dcterms:created>
  <dcterms:modified xsi:type="dcterms:W3CDTF">2014-06-17T14:33:51Z</dcterms:modified>
</cp:coreProperties>
</file>