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7" r:id="rId10"/>
    <p:sldId id="266" r:id="rId11"/>
    <p:sldId id="268" r:id="rId12"/>
    <p:sldId id="269" r:id="rId13"/>
    <p:sldId id="275" r:id="rId14"/>
    <p:sldId id="273" r:id="rId15"/>
    <p:sldId id="276" r:id="rId1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14E00-FED5-420F-B6C6-468141E64769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9A314-3275-4B38-AE19-1D7F680469A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96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Extractie van RNA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 verwijderen van DNA contaminatie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 RNA wordt in kleine fragmenten onderverdeeld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RNA wordt omgezet tot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cDNA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via reverse transcriptase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Aanbrengen van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adaptors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gebruikt worden voor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sequencing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Dit aanbrengen gebeurt aan de uiteinde(n) van het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cDNA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Uitvoeren van PCR amplificatie</a:t>
            </a:r>
          </a:p>
          <a:p>
            <a:pPr lvl="0"/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Bepalen van fragmentgrootte</a:t>
            </a:r>
          </a:p>
          <a:p>
            <a:pPr lvl="0"/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Sequeneren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van de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cDNA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fragmenten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het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sequeneren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wordt er “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raw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data” verkregen en kunnen de data-analyses van start gaan. Om te beginnen worden er vaak kwaliteitscontroles uitgevoerd. Zo kunnen er ‘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reads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met een lage kwaliteitsscore verwijderd worden zodat deze de statistische analyses niet beïnvloeden. Ook worden de 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adaptoren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verwijderd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nl-BE" dirty="0" smtClean="0"/>
              <a:t>Datageneratie: </a:t>
            </a:r>
          </a:p>
          <a:p>
            <a:pPr lvl="0"/>
            <a:r>
              <a:rPr lang="nl-BE" dirty="0" smtClean="0"/>
              <a:t>Extractie van RNA</a:t>
            </a:r>
          </a:p>
          <a:p>
            <a:pPr lvl="0"/>
            <a:r>
              <a:rPr lang="nl-BE" dirty="0" smtClean="0"/>
              <a:t>Verwijderen van DNA contaminatie</a:t>
            </a:r>
          </a:p>
          <a:p>
            <a:pPr lvl="0"/>
            <a:r>
              <a:rPr lang="nl-BE" dirty="0" smtClean="0"/>
              <a:t>RNA in kleine fragmenten</a:t>
            </a:r>
          </a:p>
          <a:p>
            <a:pPr lvl="0"/>
            <a:r>
              <a:rPr lang="nl-BE" dirty="0" smtClean="0"/>
              <a:t>RNA </a:t>
            </a:r>
            <a:r>
              <a:rPr lang="nl-BE" dirty="0" smtClean="0">
                <a:sym typeface="Wingdings" panose="05000000000000000000" pitchFamily="2" charset="2"/>
              </a:rPr>
              <a:t> </a:t>
            </a:r>
            <a:r>
              <a:rPr lang="nl-BE" dirty="0" err="1" smtClean="0"/>
              <a:t>cDNA</a:t>
            </a:r>
            <a:r>
              <a:rPr lang="nl-BE" dirty="0" smtClean="0"/>
              <a:t> via reverse transcriptase</a:t>
            </a:r>
          </a:p>
          <a:p>
            <a:pPr lvl="0"/>
            <a:r>
              <a:rPr lang="nl-BE" dirty="0" smtClean="0"/>
              <a:t>Aanbrengen van </a:t>
            </a:r>
            <a:r>
              <a:rPr lang="nl-BE" dirty="0" err="1" smtClean="0"/>
              <a:t>adaptors</a:t>
            </a:r>
            <a:r>
              <a:rPr lang="nl-BE" dirty="0" smtClean="0"/>
              <a:t>  </a:t>
            </a:r>
          </a:p>
          <a:p>
            <a:pPr lvl="0"/>
            <a:r>
              <a:rPr lang="nl-BE" dirty="0" smtClean="0"/>
              <a:t>PCR amplificatie</a:t>
            </a:r>
          </a:p>
          <a:p>
            <a:pPr lvl="0"/>
            <a:r>
              <a:rPr lang="nl-BE" dirty="0" smtClean="0"/>
              <a:t>Bepalen van fragmentgrootte</a:t>
            </a:r>
          </a:p>
          <a:p>
            <a:pPr lvl="0"/>
            <a:r>
              <a:rPr lang="nl-BE" dirty="0" err="1" smtClean="0"/>
              <a:t>Sequeneren</a:t>
            </a:r>
            <a:r>
              <a:rPr lang="nl-BE" dirty="0" smtClean="0"/>
              <a:t> van de </a:t>
            </a:r>
            <a:r>
              <a:rPr lang="nl-BE" dirty="0" err="1" smtClean="0"/>
              <a:t>cDNA</a:t>
            </a:r>
            <a:r>
              <a:rPr lang="nl-BE" dirty="0" smtClean="0"/>
              <a:t> fragmenten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9A314-3275-4B38-AE19-1D7F680469A2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142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7231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75347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040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394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8974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028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44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552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753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7593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548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86D49-BE3A-4B9C-B6CD-B7FEB7FA978B}" type="datetimeFigureOut">
              <a:rPr lang="nl-BE" smtClean="0"/>
              <a:t>15/06/2014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1B950-EC3B-4163-A09D-B984CCF2F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742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RNA-</a:t>
            </a:r>
            <a:r>
              <a:rPr lang="nl-BE" dirty="0" err="1" smtClean="0"/>
              <a:t>Seq</a:t>
            </a:r>
            <a:r>
              <a:rPr lang="nl-BE" dirty="0" smtClean="0"/>
              <a:t> </a:t>
            </a:r>
            <a:r>
              <a:rPr lang="nl-BE" dirty="0" smtClean="0"/>
              <a:t>data-analyse pipeline integratie in GALAXY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Van </a:t>
            </a:r>
            <a:r>
              <a:rPr lang="nl-BE" dirty="0" err="1" smtClean="0"/>
              <a:t>Middelem</a:t>
            </a:r>
            <a:r>
              <a:rPr lang="nl-BE" dirty="0" smtClean="0"/>
              <a:t> Robin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3935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BE" dirty="0" smtClean="0"/>
              <a:t>Overzicht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8800"/>
            <a:ext cx="1677887" cy="5153191"/>
          </a:xfr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915" y="2276872"/>
            <a:ext cx="7452319" cy="384843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34" y="6125306"/>
            <a:ext cx="7606048" cy="34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7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4. Testen van de pipeline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 afkomstig uit BHD-Syndroom onderzoek</a:t>
            </a:r>
          </a:p>
          <a:p>
            <a:pPr lvl="1"/>
            <a:r>
              <a:rPr lang="nl-BE" dirty="0" smtClean="0"/>
              <a:t>in samenwerking met Maastricht Universiteit</a:t>
            </a:r>
          </a:p>
          <a:p>
            <a:pPr lvl="1"/>
            <a:r>
              <a:rPr lang="nl-BE" dirty="0" smtClean="0"/>
              <a:t>Weefsel afgenomen van drie personen</a:t>
            </a:r>
          </a:p>
          <a:p>
            <a:pPr lvl="2"/>
            <a:r>
              <a:rPr lang="nl-BE" dirty="0" smtClean="0"/>
              <a:t>BHD-geaffecteerde huid</a:t>
            </a:r>
          </a:p>
          <a:p>
            <a:pPr lvl="2"/>
            <a:r>
              <a:rPr lang="nl-BE" dirty="0" smtClean="0"/>
              <a:t>Controle huid</a:t>
            </a:r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pPr marL="457200" lvl="1" indent="0">
              <a:buNone/>
            </a:pPr>
            <a:endParaRPr lang="nl-BE" dirty="0" smtClean="0"/>
          </a:p>
          <a:p>
            <a:pPr marL="457200" lvl="1" indent="0">
              <a:buNone/>
            </a:pPr>
            <a:endParaRPr lang="nl-BE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166" y="4293096"/>
            <a:ext cx="6428118" cy="127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50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Wat is BHD-syndroom?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Birt-Hogg-Dubé</a:t>
            </a:r>
            <a:r>
              <a:rPr lang="nl-BE" dirty="0" smtClean="0"/>
              <a:t> syndroom</a:t>
            </a:r>
          </a:p>
          <a:p>
            <a:r>
              <a:rPr lang="nl-BE" dirty="0" smtClean="0"/>
              <a:t>Zeldzame aandoening</a:t>
            </a:r>
          </a:p>
          <a:p>
            <a:r>
              <a:rPr lang="nl-BE" dirty="0" smtClean="0"/>
              <a:t>Oorzaak: </a:t>
            </a:r>
          </a:p>
          <a:p>
            <a:pPr lvl="1"/>
            <a:r>
              <a:rPr lang="nl-BE" dirty="0" smtClean="0"/>
              <a:t>Mutaties in het FLCN gen</a:t>
            </a:r>
          </a:p>
          <a:p>
            <a:r>
              <a:rPr lang="nl-BE" dirty="0" err="1" smtClean="0"/>
              <a:t>Invoed</a:t>
            </a:r>
            <a:r>
              <a:rPr lang="nl-BE" dirty="0"/>
              <a:t> </a:t>
            </a:r>
            <a:r>
              <a:rPr lang="nl-BE" dirty="0" smtClean="0"/>
              <a:t>op: </a:t>
            </a:r>
          </a:p>
          <a:p>
            <a:pPr lvl="1"/>
            <a:r>
              <a:rPr lang="nl-BE" dirty="0" smtClean="0"/>
              <a:t>Huid</a:t>
            </a:r>
          </a:p>
          <a:p>
            <a:pPr lvl="1"/>
            <a:r>
              <a:rPr lang="nl-BE" dirty="0" smtClean="0"/>
              <a:t>Longen</a:t>
            </a:r>
          </a:p>
          <a:p>
            <a:pPr lvl="1"/>
            <a:r>
              <a:rPr lang="nl-BE" dirty="0"/>
              <a:t> </a:t>
            </a:r>
            <a:r>
              <a:rPr lang="nl-BE" dirty="0" smtClean="0"/>
              <a:t>Kans op tumorvorming</a:t>
            </a:r>
            <a:endParaRPr lang="nl-BE" dirty="0"/>
          </a:p>
        </p:txBody>
      </p:sp>
      <p:pic>
        <p:nvPicPr>
          <p:cNvPr id="4" name="Tijdelijke aanduiding voor inhou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992" y="2420888"/>
            <a:ext cx="392076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55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nl-BE" dirty="0" smtClean="0"/>
              <a:t>5. Resultaten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>
            <a:normAutofit/>
          </a:bodyPr>
          <a:lstStyle/>
          <a:p>
            <a:r>
              <a:rPr lang="nl-BE" dirty="0" smtClean="0"/>
              <a:t>De tijdsduur van de pipeline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>
            <a:normAutofit/>
          </a:bodyPr>
          <a:lstStyle/>
          <a:p>
            <a:r>
              <a:rPr lang="nl-BE" dirty="0" smtClean="0"/>
              <a:t>Aantal significante waarden</a:t>
            </a:r>
            <a:endParaRPr lang="nl-BE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284984"/>
            <a:ext cx="4040188" cy="2639803"/>
          </a:xfrm>
          <a:prstGeom prst="rect">
            <a:avLst/>
          </a:prstGeom>
        </p:spPr>
      </p:pic>
      <p:pic>
        <p:nvPicPr>
          <p:cNvPr id="8" name="Tijdelijke aanduiding voor inhoud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142" y="3297005"/>
            <a:ext cx="3223540" cy="17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6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6. Besluit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 pipeline werkt</a:t>
            </a:r>
          </a:p>
          <a:p>
            <a:r>
              <a:rPr lang="nl-BE" dirty="0" smtClean="0"/>
              <a:t>De opgestelde doelen werden behaald</a:t>
            </a:r>
          </a:p>
          <a:p>
            <a:pPr lvl="1"/>
            <a:r>
              <a:rPr lang="nl-BE" dirty="0" smtClean="0"/>
              <a:t>Tijdbesparend en geautomatiseerd </a:t>
            </a:r>
          </a:p>
          <a:p>
            <a:pPr lvl="1"/>
            <a:r>
              <a:rPr lang="nl-BE" dirty="0" smtClean="0"/>
              <a:t>Analyses zijn perfect te herhalen a.d.h.v. workflow</a:t>
            </a:r>
          </a:p>
          <a:p>
            <a:r>
              <a:rPr lang="nl-BE" dirty="0" smtClean="0"/>
              <a:t>Nog steeds plaats voor aanpassingen</a:t>
            </a:r>
          </a:p>
          <a:p>
            <a:pPr lvl="1"/>
            <a:r>
              <a:rPr lang="nl-BE" dirty="0" smtClean="0"/>
              <a:t>Gebruiksvriendelijker </a:t>
            </a:r>
          </a:p>
          <a:p>
            <a:pPr lvl="1"/>
            <a:r>
              <a:rPr lang="nl-BE" dirty="0" smtClean="0"/>
              <a:t>Extra tools</a:t>
            </a:r>
          </a:p>
          <a:p>
            <a:pPr lvl="1"/>
            <a:r>
              <a:rPr lang="nl-BE" dirty="0" smtClean="0"/>
              <a:t>…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901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RNA-</a:t>
            </a:r>
            <a:r>
              <a:rPr lang="nl-BE" dirty="0" err="1" smtClean="0"/>
              <a:t>Seq</a:t>
            </a:r>
            <a:r>
              <a:rPr lang="nl-BE" dirty="0" smtClean="0"/>
              <a:t> data-analyse pipeline integratie in GALAXY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Van </a:t>
            </a:r>
            <a:r>
              <a:rPr lang="nl-BE" dirty="0" err="1" smtClean="0"/>
              <a:t>Middelem</a:t>
            </a:r>
            <a:r>
              <a:rPr lang="nl-BE" dirty="0" smtClean="0"/>
              <a:t> Robin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3981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BE" dirty="0"/>
              <a:t/>
            </a:r>
            <a:br>
              <a:rPr lang="nl-BE" dirty="0"/>
            </a:br>
            <a:r>
              <a:rPr lang="nl-BE" dirty="0" smtClean="0"/>
              <a:t>Inhoud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319222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RNA-</a:t>
            </a:r>
            <a:r>
              <a:rPr lang="nl-BE" sz="3000" dirty="0" err="1" smtClean="0"/>
              <a:t>Seq</a:t>
            </a:r>
            <a:r>
              <a:rPr lang="nl-BE" sz="3000" dirty="0" smtClean="0"/>
              <a:t>: van datageneratie naar data-analyse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GALAXY 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De pipeline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Testen van de pipeline 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Resultaten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3000" dirty="0" smtClean="0"/>
              <a:t>Besluit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6895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nl-BE" dirty="0" smtClean="0"/>
              <a:t>RNA-</a:t>
            </a:r>
            <a:r>
              <a:rPr lang="nl-BE" dirty="0" err="1" smtClean="0"/>
              <a:t>Seq</a:t>
            </a:r>
            <a:r>
              <a:rPr lang="nl-BE" dirty="0" smtClean="0"/>
              <a:t>: van datageneratie naar </a:t>
            </a:r>
            <a:br>
              <a:rPr lang="nl-BE" dirty="0" smtClean="0"/>
            </a:br>
            <a:r>
              <a:rPr lang="nl-BE" dirty="0" smtClean="0"/>
              <a:t>data-analyse</a:t>
            </a:r>
            <a:br>
              <a:rPr lang="nl-BE" dirty="0" smtClean="0"/>
            </a:b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340768"/>
            <a:ext cx="2520280" cy="522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46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BE" dirty="0" smtClean="0"/>
              <a:t>RNA-</a:t>
            </a:r>
            <a:r>
              <a:rPr lang="nl-BE" dirty="0" err="1" smtClean="0"/>
              <a:t>Seq</a:t>
            </a:r>
            <a:r>
              <a:rPr lang="nl-BE" dirty="0" smtClean="0"/>
              <a:t>: van datageneratie naar </a:t>
            </a:r>
            <a:br>
              <a:rPr lang="nl-BE" dirty="0" smtClean="0"/>
            </a:br>
            <a:r>
              <a:rPr lang="nl-BE" dirty="0" smtClean="0"/>
              <a:t>data-analyse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4525963"/>
          </a:xfrm>
        </p:spPr>
        <p:txBody>
          <a:bodyPr/>
          <a:lstStyle/>
          <a:p>
            <a:r>
              <a:rPr lang="nl-BE" dirty="0" smtClean="0"/>
              <a:t>Data-analyse</a:t>
            </a:r>
            <a:endParaRPr lang="nl-BE" dirty="0" smtClean="0"/>
          </a:p>
          <a:p>
            <a:pPr lvl="1"/>
            <a:r>
              <a:rPr lang="nl-BE" dirty="0" smtClean="0"/>
              <a:t>Kwaliteitscontroles </a:t>
            </a:r>
          </a:p>
          <a:p>
            <a:pPr lvl="1"/>
            <a:r>
              <a:rPr lang="nl-BE" dirty="0" smtClean="0"/>
              <a:t>Mappen tegen referentiegenoom</a:t>
            </a:r>
          </a:p>
          <a:p>
            <a:pPr lvl="1"/>
            <a:r>
              <a:rPr lang="nl-BE" dirty="0" smtClean="0"/>
              <a:t>Feature </a:t>
            </a:r>
            <a:r>
              <a:rPr lang="nl-BE" dirty="0" err="1" smtClean="0"/>
              <a:t>counting</a:t>
            </a:r>
            <a:endParaRPr lang="nl-BE" dirty="0"/>
          </a:p>
          <a:p>
            <a:pPr lvl="1"/>
            <a:r>
              <a:rPr lang="nl-BE" dirty="0" smtClean="0"/>
              <a:t>Normalisatie </a:t>
            </a:r>
          </a:p>
          <a:p>
            <a:pPr lvl="1"/>
            <a:r>
              <a:rPr lang="nl-BE" dirty="0" smtClean="0"/>
              <a:t>Differentiële expressie</a:t>
            </a:r>
          </a:p>
          <a:p>
            <a:pPr lvl="1"/>
            <a:r>
              <a:rPr lang="nl-BE" dirty="0" smtClean="0"/>
              <a:t>Controleren van resultaten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005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/>
          <a:lstStyle/>
          <a:p>
            <a:r>
              <a:rPr lang="nl-BE" dirty="0" smtClean="0"/>
              <a:t>2. GALAXY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4525963"/>
          </a:xfrm>
        </p:spPr>
        <p:txBody>
          <a:bodyPr/>
          <a:lstStyle/>
          <a:p>
            <a:r>
              <a:rPr lang="nl-BE" dirty="0" smtClean="0"/>
              <a:t>Web-</a:t>
            </a:r>
            <a:r>
              <a:rPr lang="nl-BE" dirty="0" err="1" smtClean="0"/>
              <a:t>based</a:t>
            </a:r>
            <a:r>
              <a:rPr lang="nl-BE" dirty="0" smtClean="0"/>
              <a:t> platform </a:t>
            </a:r>
          </a:p>
          <a:p>
            <a:r>
              <a:rPr lang="nl-BE" dirty="0" smtClean="0"/>
              <a:t>Data-analyse tools</a:t>
            </a:r>
          </a:p>
          <a:p>
            <a:r>
              <a:rPr lang="nl-BE" dirty="0" smtClean="0"/>
              <a:t>Gemakkelijk gebruik</a:t>
            </a:r>
          </a:p>
          <a:p>
            <a:r>
              <a:rPr lang="nl-BE" dirty="0" smtClean="0"/>
              <a:t>Tools toevoegen/aanpassen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300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GALAXY overzicht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1" y="476672"/>
            <a:ext cx="9075600" cy="6264696"/>
          </a:xfrm>
        </p:spPr>
      </p:pic>
    </p:spTree>
    <p:extLst>
      <p:ext uri="{BB962C8B-B14F-4D97-AF65-F5344CB8AC3E}">
        <p14:creationId xmlns:p14="http://schemas.microsoft.com/office/powerpoint/2010/main" val="3463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BE" dirty="0" smtClean="0"/>
              <a:t>3. De pipeline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r>
              <a:rPr lang="nl-BE" dirty="0" smtClean="0"/>
              <a:t>Wat? </a:t>
            </a:r>
          </a:p>
          <a:p>
            <a:pPr lvl="1"/>
            <a:r>
              <a:rPr lang="nl-BE" dirty="0" smtClean="0"/>
              <a:t>Een verzameling van data-analyse tools</a:t>
            </a:r>
          </a:p>
          <a:p>
            <a:r>
              <a:rPr lang="nl-BE" dirty="0" smtClean="0"/>
              <a:t>Hoe?</a:t>
            </a:r>
          </a:p>
          <a:p>
            <a:pPr lvl="1"/>
            <a:r>
              <a:rPr lang="nl-BE" dirty="0" smtClean="0"/>
              <a:t>Aanpassen van beschikbare tools in GALAXY</a:t>
            </a:r>
          </a:p>
          <a:p>
            <a:pPr lvl="1"/>
            <a:r>
              <a:rPr lang="nl-BE" dirty="0" smtClean="0"/>
              <a:t>Nieuwe tools toegevoegd in GALAXY </a:t>
            </a:r>
          </a:p>
          <a:p>
            <a:pPr lvl="1"/>
            <a:r>
              <a:rPr lang="nl-BE" dirty="0" smtClean="0"/>
              <a:t>Nodig:</a:t>
            </a:r>
          </a:p>
          <a:p>
            <a:pPr lvl="2"/>
            <a:r>
              <a:rPr lang="nl-BE" dirty="0" err="1" smtClean="0"/>
              <a:t>XML-bestand</a:t>
            </a:r>
            <a:r>
              <a:rPr lang="nl-BE" dirty="0" smtClean="0"/>
              <a:t> </a:t>
            </a:r>
            <a:endParaRPr lang="nl-BE" dirty="0"/>
          </a:p>
          <a:p>
            <a:pPr lvl="2"/>
            <a:r>
              <a:rPr lang="nl-BE" smtClean="0"/>
              <a:t>Script </a:t>
            </a:r>
            <a:r>
              <a:rPr lang="nl-BE" dirty="0" smtClean="0"/>
              <a:t>(</a:t>
            </a:r>
            <a:r>
              <a:rPr lang="nl-BE" dirty="0" err="1" smtClean="0"/>
              <a:t>Perl</a:t>
            </a:r>
            <a:r>
              <a:rPr lang="nl-BE" dirty="0" smtClean="0"/>
              <a:t>, R, …) </a:t>
            </a:r>
          </a:p>
        </p:txBody>
      </p:sp>
    </p:spTree>
    <p:extLst>
      <p:ext uri="{BB962C8B-B14F-4D97-AF65-F5344CB8AC3E}">
        <p14:creationId xmlns:p14="http://schemas.microsoft.com/office/powerpoint/2010/main" val="34389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/>
          <a:lstStyle/>
          <a:p>
            <a:r>
              <a:rPr lang="nl-BE" dirty="0" smtClean="0"/>
              <a:t>Doel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525963"/>
          </a:xfrm>
        </p:spPr>
        <p:txBody>
          <a:bodyPr/>
          <a:lstStyle/>
          <a:p>
            <a:r>
              <a:rPr lang="nl-BE" dirty="0" smtClean="0"/>
              <a:t>Automatiseren van analyses </a:t>
            </a:r>
          </a:p>
          <a:p>
            <a:r>
              <a:rPr lang="nl-BE" dirty="0" smtClean="0"/>
              <a:t>Tijdbesparing </a:t>
            </a:r>
          </a:p>
          <a:p>
            <a:r>
              <a:rPr lang="nl-BE" dirty="0" smtClean="0"/>
              <a:t>Reproduceren van uitgevoerde analyse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9341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nl-BE" dirty="0" smtClean="0"/>
              <a:t>Korte bespreking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525963"/>
          </a:xfrm>
        </p:spPr>
        <p:txBody>
          <a:bodyPr/>
          <a:lstStyle/>
          <a:p>
            <a:r>
              <a:rPr lang="nl-BE" dirty="0" smtClean="0"/>
              <a:t>Kan </a:t>
            </a:r>
            <a:r>
              <a:rPr lang="nl-BE" dirty="0" smtClean="0"/>
              <a:t>gebruikt worden met</a:t>
            </a:r>
          </a:p>
          <a:p>
            <a:pPr lvl="1"/>
            <a:r>
              <a:rPr lang="nl-BE" dirty="0" smtClean="0"/>
              <a:t>Single-end en </a:t>
            </a:r>
            <a:r>
              <a:rPr lang="nl-BE" dirty="0" err="1" smtClean="0"/>
              <a:t>paired</a:t>
            </a:r>
            <a:r>
              <a:rPr lang="nl-BE" dirty="0" smtClean="0"/>
              <a:t>-end </a:t>
            </a:r>
            <a:r>
              <a:rPr lang="nl-BE" dirty="0" err="1" smtClean="0"/>
              <a:t>sequencing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Gepaarde en niet gepaarde data opties</a:t>
            </a:r>
          </a:p>
          <a:p>
            <a:pPr lvl="1"/>
            <a:r>
              <a:rPr lang="nl-BE" dirty="0" smtClean="0"/>
              <a:t>Meerdere </a:t>
            </a:r>
            <a:r>
              <a:rPr lang="nl-BE" dirty="0" smtClean="0"/>
              <a:t>files </a:t>
            </a:r>
            <a:r>
              <a:rPr lang="nl-BE" dirty="0" smtClean="0"/>
              <a:t>mogelijkheid</a:t>
            </a:r>
            <a:endParaRPr lang="nl-BE" dirty="0"/>
          </a:p>
          <a:p>
            <a:r>
              <a:rPr lang="nl-BE" dirty="0"/>
              <a:t>1-klik idee</a:t>
            </a:r>
          </a:p>
          <a:p>
            <a:pPr lvl="1"/>
            <a:r>
              <a:rPr lang="nl-BE" dirty="0"/>
              <a:t>CSV-file </a:t>
            </a:r>
          </a:p>
          <a:p>
            <a:pPr marL="457200" lvl="1" indent="0">
              <a:buNone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5225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5947</TotalTime>
  <Words>361</Words>
  <Application>Microsoft Office PowerPoint</Application>
  <PresentationFormat>Diavoorstelling (4:3)</PresentationFormat>
  <Paragraphs>95</Paragraphs>
  <Slides>15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 RNA-Seq data-analyse pipeline integratie in GALAXY</vt:lpstr>
      <vt:lpstr> Inhoud</vt:lpstr>
      <vt:lpstr>RNA-Seq: van datageneratie naar  data-analyse </vt:lpstr>
      <vt:lpstr>RNA-Seq: van datageneratie naar  data-analyse</vt:lpstr>
      <vt:lpstr>2. GALAXY</vt:lpstr>
      <vt:lpstr>GALAXY overzicht</vt:lpstr>
      <vt:lpstr>3. De pipeline </vt:lpstr>
      <vt:lpstr>Doel</vt:lpstr>
      <vt:lpstr>Korte bespreking</vt:lpstr>
      <vt:lpstr>Overzicht</vt:lpstr>
      <vt:lpstr>4. Testen van de pipeline</vt:lpstr>
      <vt:lpstr>Wat is BHD-syndroom?</vt:lpstr>
      <vt:lpstr>5. Resultaten</vt:lpstr>
      <vt:lpstr>6. Besluit</vt:lpstr>
      <vt:lpstr>RNA-Seq data-analyse pipeline integratie in GALAXY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RNA-Seq data-analyse pipeline integratie in GALAXY</dc:title>
  <dc:creator>Robin</dc:creator>
  <cp:lastModifiedBy>Robin</cp:lastModifiedBy>
  <cp:revision>41</cp:revision>
  <dcterms:created xsi:type="dcterms:W3CDTF">2014-06-09T13:16:33Z</dcterms:created>
  <dcterms:modified xsi:type="dcterms:W3CDTF">2014-06-17T12:52:25Z</dcterms:modified>
</cp:coreProperties>
</file>