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7" r:id="rId10"/>
    <p:sldId id="266" r:id="rId11"/>
    <p:sldId id="278" r:id="rId12"/>
    <p:sldId id="269" r:id="rId13"/>
    <p:sldId id="268" r:id="rId14"/>
    <p:sldId id="275" r:id="rId15"/>
    <p:sldId id="271" r:id="rId16"/>
    <p:sldId id="270" r:id="rId17"/>
    <p:sldId id="277" r:id="rId18"/>
    <p:sldId id="276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1FF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201" autoAdjust="0"/>
  </p:normalViewPr>
  <p:slideViewPr>
    <p:cSldViewPr snapToGrid="0">
      <p:cViewPr>
        <p:scale>
          <a:sx n="66" d="100"/>
          <a:sy n="66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FB826-BDAA-42AE-9C55-9C6D89BEE8E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98D9986-B4C7-424A-9590-24453B3913CE}">
      <dgm:prSet phldrT="[Tekst]" custT="1"/>
      <dgm:spPr/>
      <dgm:t>
        <a:bodyPr/>
        <a:lstStyle/>
        <a:p>
          <a:r>
            <a:rPr lang="nl-BE" sz="2000" b="1" dirty="0" smtClean="0"/>
            <a:t>EBUS en EUS monster</a:t>
          </a:r>
          <a:endParaRPr lang="nl-BE" sz="2000" b="1" dirty="0"/>
        </a:p>
      </dgm:t>
    </dgm:pt>
    <dgm:pt modelId="{26C3A6FA-15C3-4336-9A5B-587BE0857822}" type="parTrans" cxnId="{029C9B36-589A-4D75-86FC-422733172581}">
      <dgm:prSet/>
      <dgm:spPr/>
      <dgm:t>
        <a:bodyPr/>
        <a:lstStyle/>
        <a:p>
          <a:endParaRPr lang="nl-BE"/>
        </a:p>
      </dgm:t>
    </dgm:pt>
    <dgm:pt modelId="{E759009C-F284-473D-91C2-740DB172BBAA}" type="sibTrans" cxnId="{029C9B36-589A-4D75-86FC-422733172581}">
      <dgm:prSet/>
      <dgm:spPr/>
      <dgm:t>
        <a:bodyPr/>
        <a:lstStyle/>
        <a:p>
          <a:endParaRPr lang="nl-BE"/>
        </a:p>
      </dgm:t>
    </dgm:pt>
    <dgm:pt modelId="{9F02E99D-4DC6-4FE3-A39D-A09C8ED0AD91}">
      <dgm:prSet phldrT="[Tekst]" custT="1"/>
      <dgm:spPr/>
      <dgm:t>
        <a:bodyPr/>
        <a:lstStyle/>
        <a:p>
          <a:r>
            <a:rPr lang="nl-BE" sz="2000" b="1" dirty="0" smtClean="0"/>
            <a:t>centrifugeren</a:t>
          </a:r>
          <a:endParaRPr lang="nl-BE" sz="2000" b="1" dirty="0"/>
        </a:p>
      </dgm:t>
    </dgm:pt>
    <dgm:pt modelId="{8D478BFB-A0C8-433E-9C06-E40893843CD8}" type="parTrans" cxnId="{243A4940-7D9E-45FF-A601-A77E27B170AF}">
      <dgm:prSet/>
      <dgm:spPr/>
      <dgm:t>
        <a:bodyPr/>
        <a:lstStyle/>
        <a:p>
          <a:endParaRPr lang="nl-BE"/>
        </a:p>
      </dgm:t>
    </dgm:pt>
    <dgm:pt modelId="{EBCF11F0-CA7F-4BE2-9B3D-FD1A3993EA6F}" type="sibTrans" cxnId="{243A4940-7D9E-45FF-A601-A77E27B170AF}">
      <dgm:prSet/>
      <dgm:spPr/>
      <dgm:t>
        <a:bodyPr/>
        <a:lstStyle/>
        <a:p>
          <a:endParaRPr lang="nl-BE"/>
        </a:p>
      </dgm:t>
    </dgm:pt>
    <dgm:pt modelId="{3AA2C2AF-9839-41E8-A0C8-3DA2CF1396E2}">
      <dgm:prSet phldrT="[Tekst]" custT="1"/>
      <dgm:spPr/>
      <dgm:t>
        <a:bodyPr/>
        <a:lstStyle/>
        <a:p>
          <a:r>
            <a:rPr lang="nl-BE" sz="2000" b="1" dirty="0" err="1" smtClean="0"/>
            <a:t>monolayer</a:t>
          </a:r>
          <a:endParaRPr lang="nl-BE" sz="2000" b="1" dirty="0"/>
        </a:p>
      </dgm:t>
    </dgm:pt>
    <dgm:pt modelId="{EE2E5B1B-A558-444F-A91C-5FE560FDECCE}" type="parTrans" cxnId="{979A8F0E-8B54-4033-9D73-2D4DBCC3009B}">
      <dgm:prSet/>
      <dgm:spPr/>
      <dgm:t>
        <a:bodyPr/>
        <a:lstStyle/>
        <a:p>
          <a:endParaRPr lang="nl-BE"/>
        </a:p>
      </dgm:t>
    </dgm:pt>
    <dgm:pt modelId="{A66C3A2A-B415-4117-A736-E6DEA3999777}" type="sibTrans" cxnId="{979A8F0E-8B54-4033-9D73-2D4DBCC3009B}">
      <dgm:prSet/>
      <dgm:spPr/>
      <dgm:t>
        <a:bodyPr/>
        <a:lstStyle/>
        <a:p>
          <a:endParaRPr lang="nl-BE"/>
        </a:p>
      </dgm:t>
    </dgm:pt>
    <dgm:pt modelId="{62368859-1FDC-4353-A7B9-C821DB0EA6F1}">
      <dgm:prSet custT="1"/>
      <dgm:spPr/>
      <dgm:t>
        <a:bodyPr/>
        <a:lstStyle/>
        <a:p>
          <a:r>
            <a:rPr lang="nl-BE" sz="2000" b="1" dirty="0" smtClean="0"/>
            <a:t>PAP-kleuring</a:t>
          </a:r>
          <a:endParaRPr lang="nl-BE" sz="2000" b="1" dirty="0"/>
        </a:p>
      </dgm:t>
    </dgm:pt>
    <dgm:pt modelId="{CBAEA520-F9F1-43BC-9814-5701459BCD07}" type="parTrans" cxnId="{30EA0116-D773-4901-93CB-BCB2873625B8}">
      <dgm:prSet/>
      <dgm:spPr/>
      <dgm:t>
        <a:bodyPr/>
        <a:lstStyle/>
        <a:p>
          <a:endParaRPr lang="nl-BE"/>
        </a:p>
      </dgm:t>
    </dgm:pt>
    <dgm:pt modelId="{5E18A095-4701-48C1-9DCD-C8F6960D705D}" type="sibTrans" cxnId="{30EA0116-D773-4901-93CB-BCB2873625B8}">
      <dgm:prSet/>
      <dgm:spPr/>
      <dgm:t>
        <a:bodyPr/>
        <a:lstStyle/>
        <a:p>
          <a:endParaRPr lang="nl-BE"/>
        </a:p>
      </dgm:t>
    </dgm:pt>
    <dgm:pt modelId="{8303AA6B-6AA5-4731-A1AE-754EE42ACA4D}">
      <dgm:prSet phldrT="[Tekst]" custT="1"/>
      <dgm:spPr/>
      <dgm:t>
        <a:bodyPr/>
        <a:lstStyle/>
        <a:p>
          <a:r>
            <a:rPr lang="nl-BE" sz="2000" b="1" dirty="0" smtClean="0"/>
            <a:t>Inbedding maken</a:t>
          </a:r>
          <a:endParaRPr lang="nl-BE" sz="2000" b="1" dirty="0"/>
        </a:p>
      </dgm:t>
    </dgm:pt>
    <dgm:pt modelId="{AFFE3524-F389-4930-A124-DA2782059F6E}" type="sibTrans" cxnId="{21DA0B69-C7DF-4718-A57B-35CD4710BFA3}">
      <dgm:prSet/>
      <dgm:spPr/>
      <dgm:t>
        <a:bodyPr/>
        <a:lstStyle/>
        <a:p>
          <a:endParaRPr lang="nl-BE"/>
        </a:p>
      </dgm:t>
    </dgm:pt>
    <dgm:pt modelId="{1A9E60D4-F26D-4A2A-8873-E964C41CE5FC}" type="parTrans" cxnId="{21DA0B69-C7DF-4718-A57B-35CD4710BFA3}">
      <dgm:prSet/>
      <dgm:spPr/>
      <dgm:t>
        <a:bodyPr/>
        <a:lstStyle/>
        <a:p>
          <a:endParaRPr lang="nl-BE"/>
        </a:p>
      </dgm:t>
    </dgm:pt>
    <dgm:pt modelId="{948B10BF-193E-4C6D-8B23-A064A8CEF422}">
      <dgm:prSet custT="1"/>
      <dgm:spPr/>
      <dgm:t>
        <a:bodyPr/>
        <a:lstStyle/>
        <a:p>
          <a:r>
            <a:rPr lang="nl-BE" sz="2000" b="1" dirty="0" smtClean="0"/>
            <a:t>HE-kleuring</a:t>
          </a:r>
          <a:endParaRPr lang="nl-BE" sz="2000" b="1" dirty="0"/>
        </a:p>
      </dgm:t>
    </dgm:pt>
    <dgm:pt modelId="{A8AEAF61-3ACD-42E6-A765-F8DA6971CDB8}" type="parTrans" cxnId="{8E5A3360-0F18-4A62-B786-DC4201176E5C}">
      <dgm:prSet/>
      <dgm:spPr/>
      <dgm:t>
        <a:bodyPr/>
        <a:lstStyle/>
        <a:p>
          <a:endParaRPr lang="nl-BE"/>
        </a:p>
      </dgm:t>
    </dgm:pt>
    <dgm:pt modelId="{BA7B6A39-003C-41EC-8BEA-2B22F0360571}" type="sibTrans" cxnId="{8E5A3360-0F18-4A62-B786-DC4201176E5C}">
      <dgm:prSet/>
      <dgm:spPr/>
      <dgm:t>
        <a:bodyPr/>
        <a:lstStyle/>
        <a:p>
          <a:endParaRPr lang="nl-BE"/>
        </a:p>
      </dgm:t>
    </dgm:pt>
    <dgm:pt modelId="{952C2BDF-6F43-47D5-AEC4-B3F1F0D7EBD1}" type="pres">
      <dgm:prSet presAssocID="{740FB826-BDAA-42AE-9C55-9C6D89BEE8E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A181B37-AF92-412E-BE0F-427ED2C91011}" type="pres">
      <dgm:prSet presAssocID="{740FB826-BDAA-42AE-9C55-9C6D89BEE8E1}" presName="hierFlow" presStyleCnt="0"/>
      <dgm:spPr/>
    </dgm:pt>
    <dgm:pt modelId="{857D14E2-465E-4039-A018-33A882B3D763}" type="pres">
      <dgm:prSet presAssocID="{740FB826-BDAA-42AE-9C55-9C6D89BEE8E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BC540F7-C0E5-4DA8-8E20-BC64F4891730}" type="pres">
      <dgm:prSet presAssocID="{698D9986-B4C7-424A-9590-24453B3913CE}" presName="Name14" presStyleCnt="0"/>
      <dgm:spPr/>
    </dgm:pt>
    <dgm:pt modelId="{C52828BB-61D7-4DD1-9220-8F31DEE81333}" type="pres">
      <dgm:prSet presAssocID="{698D9986-B4C7-424A-9590-24453B3913CE}" presName="level1Shape" presStyleLbl="node0" presStyleIdx="0" presStyleCnt="1" custLinFactY="-144829" custLinFactNeighborX="-1416" custLinFactNeighborY="-200000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B56D0BCC-C27C-43DC-BEF4-1D0CEAE7BB95}" type="pres">
      <dgm:prSet presAssocID="{698D9986-B4C7-424A-9590-24453B3913CE}" presName="hierChild2" presStyleCnt="0"/>
      <dgm:spPr/>
    </dgm:pt>
    <dgm:pt modelId="{D75060E9-1C83-4909-93FB-D0654767C7B7}" type="pres">
      <dgm:prSet presAssocID="{8D478BFB-A0C8-433E-9C06-E40893843CD8}" presName="Name19" presStyleLbl="parChTrans1D2" presStyleIdx="0" presStyleCnt="1"/>
      <dgm:spPr/>
      <dgm:t>
        <a:bodyPr/>
        <a:lstStyle/>
        <a:p>
          <a:endParaRPr lang="nl-BE"/>
        </a:p>
      </dgm:t>
    </dgm:pt>
    <dgm:pt modelId="{2481B827-BE5F-4F5F-BE70-D38017C60CD0}" type="pres">
      <dgm:prSet presAssocID="{9F02E99D-4DC6-4FE3-A39D-A09C8ED0AD91}" presName="Name21" presStyleCnt="0"/>
      <dgm:spPr/>
    </dgm:pt>
    <dgm:pt modelId="{65359F77-3CB4-47B2-A828-7FF5F216F07F}" type="pres">
      <dgm:prSet presAssocID="{9F02E99D-4DC6-4FE3-A39D-A09C8ED0AD91}" presName="level2Shape" presStyleLbl="node2" presStyleIdx="0" presStyleCnt="1" custScaleX="127789"/>
      <dgm:spPr/>
      <dgm:t>
        <a:bodyPr/>
        <a:lstStyle/>
        <a:p>
          <a:endParaRPr lang="nl-BE"/>
        </a:p>
      </dgm:t>
    </dgm:pt>
    <dgm:pt modelId="{367AAEBA-E45D-45B1-8C32-1DE3AFB9F80A}" type="pres">
      <dgm:prSet presAssocID="{9F02E99D-4DC6-4FE3-A39D-A09C8ED0AD91}" presName="hierChild3" presStyleCnt="0"/>
      <dgm:spPr/>
    </dgm:pt>
    <dgm:pt modelId="{ABA97C6A-BC48-4ADE-81D7-B740915252A6}" type="pres">
      <dgm:prSet presAssocID="{EE2E5B1B-A558-444F-A91C-5FE560FDECCE}" presName="Name19" presStyleLbl="parChTrans1D3" presStyleIdx="0" presStyleCnt="2"/>
      <dgm:spPr/>
      <dgm:t>
        <a:bodyPr/>
        <a:lstStyle/>
        <a:p>
          <a:endParaRPr lang="nl-BE"/>
        </a:p>
      </dgm:t>
    </dgm:pt>
    <dgm:pt modelId="{3B616857-0F90-4CBE-8EFC-D56526C09144}" type="pres">
      <dgm:prSet presAssocID="{3AA2C2AF-9839-41E8-A0C8-3DA2CF1396E2}" presName="Name21" presStyleCnt="0"/>
      <dgm:spPr/>
    </dgm:pt>
    <dgm:pt modelId="{32BDCFFA-C754-4361-96E4-3AB8BDEBE1AA}" type="pres">
      <dgm:prSet presAssocID="{3AA2C2AF-9839-41E8-A0C8-3DA2CF1396E2}" presName="level2Shape" presStyleLbl="node3" presStyleIdx="0" presStyleCnt="2"/>
      <dgm:spPr/>
      <dgm:t>
        <a:bodyPr/>
        <a:lstStyle/>
        <a:p>
          <a:endParaRPr lang="nl-BE"/>
        </a:p>
      </dgm:t>
    </dgm:pt>
    <dgm:pt modelId="{2F8042D9-31E6-4D00-9335-7B2E3A2289B7}" type="pres">
      <dgm:prSet presAssocID="{3AA2C2AF-9839-41E8-A0C8-3DA2CF1396E2}" presName="hierChild3" presStyleCnt="0"/>
      <dgm:spPr/>
    </dgm:pt>
    <dgm:pt modelId="{E4660D9C-BE33-4853-816D-EFE843FEE899}" type="pres">
      <dgm:prSet presAssocID="{CBAEA520-F9F1-43BC-9814-5701459BCD07}" presName="Name19" presStyleLbl="parChTrans1D4" presStyleIdx="0" presStyleCnt="2"/>
      <dgm:spPr/>
      <dgm:t>
        <a:bodyPr/>
        <a:lstStyle/>
        <a:p>
          <a:endParaRPr lang="nl-BE"/>
        </a:p>
      </dgm:t>
    </dgm:pt>
    <dgm:pt modelId="{15EA1F6C-5E18-496C-9315-81ABCC561B0F}" type="pres">
      <dgm:prSet presAssocID="{62368859-1FDC-4353-A7B9-C821DB0EA6F1}" presName="Name21" presStyleCnt="0"/>
      <dgm:spPr/>
    </dgm:pt>
    <dgm:pt modelId="{EC848CB1-7DF0-4E3A-ACED-A5D31F794A1E}" type="pres">
      <dgm:prSet presAssocID="{62368859-1FDC-4353-A7B9-C821DB0EA6F1}" presName="level2Shape" presStyleLbl="node4" presStyleIdx="0" presStyleCnt="2"/>
      <dgm:spPr/>
      <dgm:t>
        <a:bodyPr/>
        <a:lstStyle/>
        <a:p>
          <a:endParaRPr lang="nl-BE"/>
        </a:p>
      </dgm:t>
    </dgm:pt>
    <dgm:pt modelId="{EA9AEBED-1797-4604-87F2-05CD8322BB66}" type="pres">
      <dgm:prSet presAssocID="{62368859-1FDC-4353-A7B9-C821DB0EA6F1}" presName="hierChild3" presStyleCnt="0"/>
      <dgm:spPr/>
    </dgm:pt>
    <dgm:pt modelId="{5BBEAA62-B5A0-4692-B6C9-21BBAD8B6277}" type="pres">
      <dgm:prSet presAssocID="{1A9E60D4-F26D-4A2A-8873-E964C41CE5FC}" presName="Name19" presStyleLbl="parChTrans1D3" presStyleIdx="1" presStyleCnt="2"/>
      <dgm:spPr/>
      <dgm:t>
        <a:bodyPr/>
        <a:lstStyle/>
        <a:p>
          <a:endParaRPr lang="nl-BE"/>
        </a:p>
      </dgm:t>
    </dgm:pt>
    <dgm:pt modelId="{C88B588C-F3DF-4CA3-8931-4D8915752D61}" type="pres">
      <dgm:prSet presAssocID="{8303AA6B-6AA5-4731-A1AE-754EE42ACA4D}" presName="Name21" presStyleCnt="0"/>
      <dgm:spPr/>
    </dgm:pt>
    <dgm:pt modelId="{EF276903-0D34-49B5-B516-A0441C39CF2E}" type="pres">
      <dgm:prSet presAssocID="{8303AA6B-6AA5-4731-A1AE-754EE42ACA4D}" presName="level2Shape" presStyleLbl="node3" presStyleIdx="1" presStyleCnt="2"/>
      <dgm:spPr/>
      <dgm:t>
        <a:bodyPr/>
        <a:lstStyle/>
        <a:p>
          <a:endParaRPr lang="nl-BE"/>
        </a:p>
      </dgm:t>
    </dgm:pt>
    <dgm:pt modelId="{932241FB-80F9-4399-BFBD-E3485A27A4FD}" type="pres">
      <dgm:prSet presAssocID="{8303AA6B-6AA5-4731-A1AE-754EE42ACA4D}" presName="hierChild3" presStyleCnt="0"/>
      <dgm:spPr/>
    </dgm:pt>
    <dgm:pt modelId="{BC6FAE07-38E4-44D4-9A3F-14D5BD46BA2D}" type="pres">
      <dgm:prSet presAssocID="{A8AEAF61-3ACD-42E6-A765-F8DA6971CDB8}" presName="Name19" presStyleLbl="parChTrans1D4" presStyleIdx="1" presStyleCnt="2"/>
      <dgm:spPr/>
    </dgm:pt>
    <dgm:pt modelId="{EDE84567-D35F-4F98-A08F-90C3A1BCDD7C}" type="pres">
      <dgm:prSet presAssocID="{948B10BF-193E-4C6D-8B23-A064A8CEF422}" presName="Name21" presStyleCnt="0"/>
      <dgm:spPr/>
    </dgm:pt>
    <dgm:pt modelId="{F8F3E662-111E-484A-BEF6-9AA5047DC3EA}" type="pres">
      <dgm:prSet presAssocID="{948B10BF-193E-4C6D-8B23-A064A8CEF422}" presName="level2Shape" presStyleLbl="node4" presStyleIdx="1" presStyleCnt="2"/>
      <dgm:spPr/>
    </dgm:pt>
    <dgm:pt modelId="{B9C74D7A-14CB-4DCF-9EA0-4F74EF5B5C5A}" type="pres">
      <dgm:prSet presAssocID="{948B10BF-193E-4C6D-8B23-A064A8CEF422}" presName="hierChild3" presStyleCnt="0"/>
      <dgm:spPr/>
    </dgm:pt>
    <dgm:pt modelId="{E3955886-0DDB-4F63-8675-EDE84D93937D}" type="pres">
      <dgm:prSet presAssocID="{740FB826-BDAA-42AE-9C55-9C6D89BEE8E1}" presName="bgShapesFlow" presStyleCnt="0"/>
      <dgm:spPr/>
    </dgm:pt>
  </dgm:ptLst>
  <dgm:cxnLst>
    <dgm:cxn modelId="{BA0E77CA-AB68-4A81-BCE5-6FE44D2EF843}" type="presOf" srcId="{CBAEA520-F9F1-43BC-9814-5701459BCD07}" destId="{E4660D9C-BE33-4853-816D-EFE843FEE899}" srcOrd="0" destOrd="0" presId="urn:microsoft.com/office/officeart/2005/8/layout/hierarchy6"/>
    <dgm:cxn modelId="{91634D65-84CD-4983-B018-23C65156E692}" type="presOf" srcId="{EE2E5B1B-A558-444F-A91C-5FE560FDECCE}" destId="{ABA97C6A-BC48-4ADE-81D7-B740915252A6}" srcOrd="0" destOrd="0" presId="urn:microsoft.com/office/officeart/2005/8/layout/hierarchy6"/>
    <dgm:cxn modelId="{21DA0B69-C7DF-4718-A57B-35CD4710BFA3}" srcId="{9F02E99D-4DC6-4FE3-A39D-A09C8ED0AD91}" destId="{8303AA6B-6AA5-4731-A1AE-754EE42ACA4D}" srcOrd="1" destOrd="0" parTransId="{1A9E60D4-F26D-4A2A-8873-E964C41CE5FC}" sibTransId="{AFFE3524-F389-4930-A124-DA2782059F6E}"/>
    <dgm:cxn modelId="{BF02CF7A-7B30-4AAA-8177-CC5FA2D5889F}" type="presOf" srcId="{8D478BFB-A0C8-433E-9C06-E40893843CD8}" destId="{D75060E9-1C83-4909-93FB-D0654767C7B7}" srcOrd="0" destOrd="0" presId="urn:microsoft.com/office/officeart/2005/8/layout/hierarchy6"/>
    <dgm:cxn modelId="{5B564359-8E1B-41F5-A253-032B91C6918F}" type="presOf" srcId="{1A9E60D4-F26D-4A2A-8873-E964C41CE5FC}" destId="{5BBEAA62-B5A0-4692-B6C9-21BBAD8B6277}" srcOrd="0" destOrd="0" presId="urn:microsoft.com/office/officeart/2005/8/layout/hierarchy6"/>
    <dgm:cxn modelId="{029C9B36-589A-4D75-86FC-422733172581}" srcId="{740FB826-BDAA-42AE-9C55-9C6D89BEE8E1}" destId="{698D9986-B4C7-424A-9590-24453B3913CE}" srcOrd="0" destOrd="0" parTransId="{26C3A6FA-15C3-4336-9A5B-587BE0857822}" sibTransId="{E759009C-F284-473D-91C2-740DB172BBAA}"/>
    <dgm:cxn modelId="{8E5A3360-0F18-4A62-B786-DC4201176E5C}" srcId="{8303AA6B-6AA5-4731-A1AE-754EE42ACA4D}" destId="{948B10BF-193E-4C6D-8B23-A064A8CEF422}" srcOrd="0" destOrd="0" parTransId="{A8AEAF61-3ACD-42E6-A765-F8DA6971CDB8}" sibTransId="{BA7B6A39-003C-41EC-8BEA-2B22F0360571}"/>
    <dgm:cxn modelId="{08FF0F28-1E61-46CE-AC12-8C7D554D03AE}" type="presOf" srcId="{948B10BF-193E-4C6D-8B23-A064A8CEF422}" destId="{F8F3E662-111E-484A-BEF6-9AA5047DC3EA}" srcOrd="0" destOrd="0" presId="urn:microsoft.com/office/officeart/2005/8/layout/hierarchy6"/>
    <dgm:cxn modelId="{979A8F0E-8B54-4033-9D73-2D4DBCC3009B}" srcId="{9F02E99D-4DC6-4FE3-A39D-A09C8ED0AD91}" destId="{3AA2C2AF-9839-41E8-A0C8-3DA2CF1396E2}" srcOrd="0" destOrd="0" parTransId="{EE2E5B1B-A558-444F-A91C-5FE560FDECCE}" sibTransId="{A66C3A2A-B415-4117-A736-E6DEA3999777}"/>
    <dgm:cxn modelId="{243A4940-7D9E-45FF-A601-A77E27B170AF}" srcId="{698D9986-B4C7-424A-9590-24453B3913CE}" destId="{9F02E99D-4DC6-4FE3-A39D-A09C8ED0AD91}" srcOrd="0" destOrd="0" parTransId="{8D478BFB-A0C8-433E-9C06-E40893843CD8}" sibTransId="{EBCF11F0-CA7F-4BE2-9B3D-FD1A3993EA6F}"/>
    <dgm:cxn modelId="{8045F919-0B1A-4FFD-9704-CA073EB6AFE5}" type="presOf" srcId="{9F02E99D-4DC6-4FE3-A39D-A09C8ED0AD91}" destId="{65359F77-3CB4-47B2-A828-7FF5F216F07F}" srcOrd="0" destOrd="0" presId="urn:microsoft.com/office/officeart/2005/8/layout/hierarchy6"/>
    <dgm:cxn modelId="{243DEA8B-D2FA-4BBA-BC80-5C80EE225E44}" type="presOf" srcId="{698D9986-B4C7-424A-9590-24453B3913CE}" destId="{C52828BB-61D7-4DD1-9220-8F31DEE81333}" srcOrd="0" destOrd="0" presId="urn:microsoft.com/office/officeart/2005/8/layout/hierarchy6"/>
    <dgm:cxn modelId="{09DDE428-78CE-409E-8888-C8B80D3B904E}" type="presOf" srcId="{62368859-1FDC-4353-A7B9-C821DB0EA6F1}" destId="{EC848CB1-7DF0-4E3A-ACED-A5D31F794A1E}" srcOrd="0" destOrd="0" presId="urn:microsoft.com/office/officeart/2005/8/layout/hierarchy6"/>
    <dgm:cxn modelId="{30EA0116-D773-4901-93CB-BCB2873625B8}" srcId="{3AA2C2AF-9839-41E8-A0C8-3DA2CF1396E2}" destId="{62368859-1FDC-4353-A7B9-C821DB0EA6F1}" srcOrd="0" destOrd="0" parTransId="{CBAEA520-F9F1-43BC-9814-5701459BCD07}" sibTransId="{5E18A095-4701-48C1-9DCD-C8F6960D705D}"/>
    <dgm:cxn modelId="{A572A928-3553-4663-BA8A-ED5CAEF23B5C}" type="presOf" srcId="{A8AEAF61-3ACD-42E6-A765-F8DA6971CDB8}" destId="{BC6FAE07-38E4-44D4-9A3F-14D5BD46BA2D}" srcOrd="0" destOrd="0" presId="urn:microsoft.com/office/officeart/2005/8/layout/hierarchy6"/>
    <dgm:cxn modelId="{1F1F572F-E060-477B-9DA0-98D956EA01F9}" type="presOf" srcId="{8303AA6B-6AA5-4731-A1AE-754EE42ACA4D}" destId="{EF276903-0D34-49B5-B516-A0441C39CF2E}" srcOrd="0" destOrd="0" presId="urn:microsoft.com/office/officeart/2005/8/layout/hierarchy6"/>
    <dgm:cxn modelId="{ED1D67E0-721B-480C-B7CC-CBFD74A2A5D5}" type="presOf" srcId="{3AA2C2AF-9839-41E8-A0C8-3DA2CF1396E2}" destId="{32BDCFFA-C754-4361-96E4-3AB8BDEBE1AA}" srcOrd="0" destOrd="0" presId="urn:microsoft.com/office/officeart/2005/8/layout/hierarchy6"/>
    <dgm:cxn modelId="{18DA79A0-2EC5-4D88-9CBD-051ED660E9B6}" type="presOf" srcId="{740FB826-BDAA-42AE-9C55-9C6D89BEE8E1}" destId="{952C2BDF-6F43-47D5-AEC4-B3F1F0D7EBD1}" srcOrd="0" destOrd="0" presId="urn:microsoft.com/office/officeart/2005/8/layout/hierarchy6"/>
    <dgm:cxn modelId="{294D089A-3DB6-4038-B7EB-511EB7127483}" type="presParOf" srcId="{952C2BDF-6F43-47D5-AEC4-B3F1F0D7EBD1}" destId="{BA181B37-AF92-412E-BE0F-427ED2C91011}" srcOrd="0" destOrd="0" presId="urn:microsoft.com/office/officeart/2005/8/layout/hierarchy6"/>
    <dgm:cxn modelId="{F21C1342-CF84-4801-AEC5-D01E138F455E}" type="presParOf" srcId="{BA181B37-AF92-412E-BE0F-427ED2C91011}" destId="{857D14E2-465E-4039-A018-33A882B3D763}" srcOrd="0" destOrd="0" presId="urn:microsoft.com/office/officeart/2005/8/layout/hierarchy6"/>
    <dgm:cxn modelId="{E26D73A7-BA5C-4E17-90C1-1459C2484875}" type="presParOf" srcId="{857D14E2-465E-4039-A018-33A882B3D763}" destId="{8BC540F7-C0E5-4DA8-8E20-BC64F4891730}" srcOrd="0" destOrd="0" presId="urn:microsoft.com/office/officeart/2005/8/layout/hierarchy6"/>
    <dgm:cxn modelId="{547BABD4-F30A-44CB-9F63-239010B3F504}" type="presParOf" srcId="{8BC540F7-C0E5-4DA8-8E20-BC64F4891730}" destId="{C52828BB-61D7-4DD1-9220-8F31DEE81333}" srcOrd="0" destOrd="0" presId="urn:microsoft.com/office/officeart/2005/8/layout/hierarchy6"/>
    <dgm:cxn modelId="{11F6851B-9678-4A9B-B2C9-B010E1A22BFF}" type="presParOf" srcId="{8BC540F7-C0E5-4DA8-8E20-BC64F4891730}" destId="{B56D0BCC-C27C-43DC-BEF4-1D0CEAE7BB95}" srcOrd="1" destOrd="0" presId="urn:microsoft.com/office/officeart/2005/8/layout/hierarchy6"/>
    <dgm:cxn modelId="{7B423749-45A2-460F-8190-47FD60150B1D}" type="presParOf" srcId="{B56D0BCC-C27C-43DC-BEF4-1D0CEAE7BB95}" destId="{D75060E9-1C83-4909-93FB-D0654767C7B7}" srcOrd="0" destOrd="0" presId="urn:microsoft.com/office/officeart/2005/8/layout/hierarchy6"/>
    <dgm:cxn modelId="{15268680-80CE-4375-893B-60EA91C509FB}" type="presParOf" srcId="{B56D0BCC-C27C-43DC-BEF4-1D0CEAE7BB95}" destId="{2481B827-BE5F-4F5F-BE70-D38017C60CD0}" srcOrd="1" destOrd="0" presId="urn:microsoft.com/office/officeart/2005/8/layout/hierarchy6"/>
    <dgm:cxn modelId="{139123C6-EDA4-45AA-9958-E5EBF5278B28}" type="presParOf" srcId="{2481B827-BE5F-4F5F-BE70-D38017C60CD0}" destId="{65359F77-3CB4-47B2-A828-7FF5F216F07F}" srcOrd="0" destOrd="0" presId="urn:microsoft.com/office/officeart/2005/8/layout/hierarchy6"/>
    <dgm:cxn modelId="{58630139-3142-4A7B-B535-F729BAADE158}" type="presParOf" srcId="{2481B827-BE5F-4F5F-BE70-D38017C60CD0}" destId="{367AAEBA-E45D-45B1-8C32-1DE3AFB9F80A}" srcOrd="1" destOrd="0" presId="urn:microsoft.com/office/officeart/2005/8/layout/hierarchy6"/>
    <dgm:cxn modelId="{EE9E3E39-FC7A-4C7A-B8F7-834829B242AD}" type="presParOf" srcId="{367AAEBA-E45D-45B1-8C32-1DE3AFB9F80A}" destId="{ABA97C6A-BC48-4ADE-81D7-B740915252A6}" srcOrd="0" destOrd="0" presId="urn:microsoft.com/office/officeart/2005/8/layout/hierarchy6"/>
    <dgm:cxn modelId="{A72DFB8B-99C3-4321-AB7E-81153521F08F}" type="presParOf" srcId="{367AAEBA-E45D-45B1-8C32-1DE3AFB9F80A}" destId="{3B616857-0F90-4CBE-8EFC-D56526C09144}" srcOrd="1" destOrd="0" presId="urn:microsoft.com/office/officeart/2005/8/layout/hierarchy6"/>
    <dgm:cxn modelId="{04A79766-B975-48EB-97BF-C8BDB6A5EA08}" type="presParOf" srcId="{3B616857-0F90-4CBE-8EFC-D56526C09144}" destId="{32BDCFFA-C754-4361-96E4-3AB8BDEBE1AA}" srcOrd="0" destOrd="0" presId="urn:microsoft.com/office/officeart/2005/8/layout/hierarchy6"/>
    <dgm:cxn modelId="{C248C71A-0CF4-4B1A-8621-8C1586C74A2E}" type="presParOf" srcId="{3B616857-0F90-4CBE-8EFC-D56526C09144}" destId="{2F8042D9-31E6-4D00-9335-7B2E3A2289B7}" srcOrd="1" destOrd="0" presId="urn:microsoft.com/office/officeart/2005/8/layout/hierarchy6"/>
    <dgm:cxn modelId="{C564A9BE-649B-4FD1-BB14-BFBB3BD8B82D}" type="presParOf" srcId="{2F8042D9-31E6-4D00-9335-7B2E3A2289B7}" destId="{E4660D9C-BE33-4853-816D-EFE843FEE899}" srcOrd="0" destOrd="0" presId="urn:microsoft.com/office/officeart/2005/8/layout/hierarchy6"/>
    <dgm:cxn modelId="{0C7B4F42-B2B8-44EE-A4D5-D4E4201BCA37}" type="presParOf" srcId="{2F8042D9-31E6-4D00-9335-7B2E3A2289B7}" destId="{15EA1F6C-5E18-496C-9315-81ABCC561B0F}" srcOrd="1" destOrd="0" presId="urn:microsoft.com/office/officeart/2005/8/layout/hierarchy6"/>
    <dgm:cxn modelId="{89CE0656-522A-4544-981C-B285160E0806}" type="presParOf" srcId="{15EA1F6C-5E18-496C-9315-81ABCC561B0F}" destId="{EC848CB1-7DF0-4E3A-ACED-A5D31F794A1E}" srcOrd="0" destOrd="0" presId="urn:microsoft.com/office/officeart/2005/8/layout/hierarchy6"/>
    <dgm:cxn modelId="{BFD0DCB5-94F4-43B6-B52E-59CA0DC53423}" type="presParOf" srcId="{15EA1F6C-5E18-496C-9315-81ABCC561B0F}" destId="{EA9AEBED-1797-4604-87F2-05CD8322BB66}" srcOrd="1" destOrd="0" presId="urn:microsoft.com/office/officeart/2005/8/layout/hierarchy6"/>
    <dgm:cxn modelId="{A2E2D943-EC5D-43A3-B832-A8D00E59AD2F}" type="presParOf" srcId="{367AAEBA-E45D-45B1-8C32-1DE3AFB9F80A}" destId="{5BBEAA62-B5A0-4692-B6C9-21BBAD8B6277}" srcOrd="2" destOrd="0" presId="urn:microsoft.com/office/officeart/2005/8/layout/hierarchy6"/>
    <dgm:cxn modelId="{E21EB5AA-D618-4373-84A5-D87759C9FADB}" type="presParOf" srcId="{367AAEBA-E45D-45B1-8C32-1DE3AFB9F80A}" destId="{C88B588C-F3DF-4CA3-8931-4D8915752D61}" srcOrd="3" destOrd="0" presId="urn:microsoft.com/office/officeart/2005/8/layout/hierarchy6"/>
    <dgm:cxn modelId="{29A9BD63-4BB3-4FF3-A210-ACEFCABC84C6}" type="presParOf" srcId="{C88B588C-F3DF-4CA3-8931-4D8915752D61}" destId="{EF276903-0D34-49B5-B516-A0441C39CF2E}" srcOrd="0" destOrd="0" presId="urn:microsoft.com/office/officeart/2005/8/layout/hierarchy6"/>
    <dgm:cxn modelId="{0CC770D3-01A9-4D55-9118-C9AB6B6F598C}" type="presParOf" srcId="{C88B588C-F3DF-4CA3-8931-4D8915752D61}" destId="{932241FB-80F9-4399-BFBD-E3485A27A4FD}" srcOrd="1" destOrd="0" presId="urn:microsoft.com/office/officeart/2005/8/layout/hierarchy6"/>
    <dgm:cxn modelId="{2CA57384-A408-4530-832D-54A9FF9DE5F6}" type="presParOf" srcId="{932241FB-80F9-4399-BFBD-E3485A27A4FD}" destId="{BC6FAE07-38E4-44D4-9A3F-14D5BD46BA2D}" srcOrd="0" destOrd="0" presId="urn:microsoft.com/office/officeart/2005/8/layout/hierarchy6"/>
    <dgm:cxn modelId="{5F566B83-9660-4327-84B1-17E68639B846}" type="presParOf" srcId="{932241FB-80F9-4399-BFBD-E3485A27A4FD}" destId="{EDE84567-D35F-4F98-A08F-90C3A1BCDD7C}" srcOrd="1" destOrd="0" presId="urn:microsoft.com/office/officeart/2005/8/layout/hierarchy6"/>
    <dgm:cxn modelId="{68348779-9AE0-42E7-8BD0-FE2A9A6A30C9}" type="presParOf" srcId="{EDE84567-D35F-4F98-A08F-90C3A1BCDD7C}" destId="{F8F3E662-111E-484A-BEF6-9AA5047DC3EA}" srcOrd="0" destOrd="0" presId="urn:microsoft.com/office/officeart/2005/8/layout/hierarchy6"/>
    <dgm:cxn modelId="{4E66E023-718F-48DD-92A5-1BB033721746}" type="presParOf" srcId="{EDE84567-D35F-4F98-A08F-90C3A1BCDD7C}" destId="{B9C74D7A-14CB-4DCF-9EA0-4F74EF5B5C5A}" srcOrd="1" destOrd="0" presId="urn:microsoft.com/office/officeart/2005/8/layout/hierarchy6"/>
    <dgm:cxn modelId="{CB85CA47-0AE9-45D9-92FF-03B3453B0498}" type="presParOf" srcId="{952C2BDF-6F43-47D5-AEC4-B3F1F0D7EBD1}" destId="{E3955886-0DDB-4F63-8675-EDE84D93937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0FB826-BDAA-42AE-9C55-9C6D89BEE8E1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76E94259-7A72-42A3-B98B-B543371FC5C4}">
      <dgm:prSet custT="1"/>
      <dgm:spPr/>
      <dgm:t>
        <a:bodyPr/>
        <a:lstStyle/>
        <a:p>
          <a:r>
            <a:rPr lang="nl-BE" sz="2000" b="1" dirty="0" err="1" smtClean="0"/>
            <a:t>Cytoblock</a:t>
          </a:r>
          <a:endParaRPr lang="nl-BE" sz="2000" b="1" dirty="0"/>
        </a:p>
      </dgm:t>
    </dgm:pt>
    <dgm:pt modelId="{4007B797-461D-4F80-B8DA-361F0A11CE9C}" type="parTrans" cxnId="{BBE60251-503D-4B67-A1AA-3281D7780DE0}">
      <dgm:prSet/>
      <dgm:spPr/>
      <dgm:t>
        <a:bodyPr/>
        <a:lstStyle/>
        <a:p>
          <a:endParaRPr lang="nl-BE"/>
        </a:p>
      </dgm:t>
    </dgm:pt>
    <dgm:pt modelId="{0E13BCB5-49DF-411E-8C08-AD9A79B46C69}" type="sibTrans" cxnId="{BBE60251-503D-4B67-A1AA-3281D7780DE0}">
      <dgm:prSet/>
      <dgm:spPr/>
      <dgm:t>
        <a:bodyPr/>
        <a:lstStyle/>
        <a:p>
          <a:endParaRPr lang="nl-BE"/>
        </a:p>
      </dgm:t>
    </dgm:pt>
    <dgm:pt modelId="{04AA267D-678C-4E97-8F51-AE4A287FFF24}">
      <dgm:prSet custT="1"/>
      <dgm:spPr/>
      <dgm:t>
        <a:bodyPr/>
        <a:lstStyle/>
        <a:p>
          <a:r>
            <a:rPr lang="nl-BE" sz="2000" b="1" dirty="0" smtClean="0"/>
            <a:t>Neutrale methode</a:t>
          </a:r>
          <a:endParaRPr lang="nl-BE" sz="2000" b="1" dirty="0"/>
        </a:p>
      </dgm:t>
    </dgm:pt>
    <dgm:pt modelId="{69249AE6-AEF1-4C42-B105-F1D37D3A09B1}" type="parTrans" cxnId="{7AF856D2-6077-42FA-9801-57A442D89262}">
      <dgm:prSet/>
      <dgm:spPr/>
      <dgm:t>
        <a:bodyPr/>
        <a:lstStyle/>
        <a:p>
          <a:endParaRPr lang="nl-BE"/>
        </a:p>
      </dgm:t>
    </dgm:pt>
    <dgm:pt modelId="{7FBB1719-EDD1-460B-B5B6-7E193A3BA682}" type="sibTrans" cxnId="{7AF856D2-6077-42FA-9801-57A442D89262}">
      <dgm:prSet/>
      <dgm:spPr/>
      <dgm:t>
        <a:bodyPr/>
        <a:lstStyle/>
        <a:p>
          <a:endParaRPr lang="nl-BE"/>
        </a:p>
      </dgm:t>
    </dgm:pt>
    <dgm:pt modelId="{8303AA6B-6AA5-4731-A1AE-754EE42ACA4D}">
      <dgm:prSet phldrT="[Tekst]" custT="1"/>
      <dgm:spPr/>
      <dgm:t>
        <a:bodyPr/>
        <a:lstStyle/>
        <a:p>
          <a:r>
            <a:rPr lang="nl-BE" sz="2000" b="1" dirty="0" smtClean="0"/>
            <a:t>Inbedding maken</a:t>
          </a:r>
          <a:endParaRPr lang="nl-BE" sz="2000" b="1" dirty="0"/>
        </a:p>
      </dgm:t>
    </dgm:pt>
    <dgm:pt modelId="{AFFE3524-F389-4930-A124-DA2782059F6E}" type="sibTrans" cxnId="{21DA0B69-C7DF-4718-A57B-35CD4710BFA3}">
      <dgm:prSet/>
      <dgm:spPr/>
      <dgm:t>
        <a:bodyPr/>
        <a:lstStyle/>
        <a:p>
          <a:endParaRPr lang="nl-BE"/>
        </a:p>
      </dgm:t>
    </dgm:pt>
    <dgm:pt modelId="{1A9E60D4-F26D-4A2A-8873-E964C41CE5FC}" type="parTrans" cxnId="{21DA0B69-C7DF-4718-A57B-35CD4710BFA3}">
      <dgm:prSet/>
      <dgm:spPr/>
      <dgm:t>
        <a:bodyPr/>
        <a:lstStyle/>
        <a:p>
          <a:endParaRPr lang="nl-BE"/>
        </a:p>
      </dgm:t>
    </dgm:pt>
    <dgm:pt modelId="{10AC12C9-D62E-464E-A7F3-B5CE66606110}">
      <dgm:prSet custT="1"/>
      <dgm:spPr/>
      <dgm:t>
        <a:bodyPr/>
        <a:lstStyle/>
        <a:p>
          <a:r>
            <a:rPr lang="nl-BE" sz="2000" b="1" dirty="0" smtClean="0"/>
            <a:t>Formol</a:t>
          </a:r>
          <a:r>
            <a:rPr lang="nl-BE" sz="2000" b="1" dirty="0" smtClean="0"/>
            <a:t>/ azijnzuur </a:t>
          </a:r>
          <a:r>
            <a:rPr lang="nl-BE" sz="2000" b="1" dirty="0" smtClean="0"/>
            <a:t>10 %</a:t>
          </a:r>
          <a:endParaRPr lang="nl-BE" sz="2000" b="1" dirty="0"/>
        </a:p>
      </dgm:t>
    </dgm:pt>
    <dgm:pt modelId="{DF98C2A0-D4DA-46A4-A095-BC9E0D7C3894}" type="parTrans" cxnId="{8464E0E5-D215-4D15-B51C-54584DF6969D}">
      <dgm:prSet/>
      <dgm:spPr/>
      <dgm:t>
        <a:bodyPr/>
        <a:lstStyle/>
        <a:p>
          <a:endParaRPr lang="nl-BE"/>
        </a:p>
      </dgm:t>
    </dgm:pt>
    <dgm:pt modelId="{9F26E35C-CCD2-422E-A652-73B957320D5C}" type="sibTrans" cxnId="{8464E0E5-D215-4D15-B51C-54584DF6969D}">
      <dgm:prSet/>
      <dgm:spPr/>
      <dgm:t>
        <a:bodyPr/>
        <a:lstStyle/>
        <a:p>
          <a:endParaRPr lang="nl-BE"/>
        </a:p>
      </dgm:t>
    </dgm:pt>
    <dgm:pt modelId="{2139FDAB-2E5E-4D83-8F75-9469327798A4}">
      <dgm:prSet custT="1"/>
      <dgm:spPr/>
      <dgm:t>
        <a:bodyPr/>
        <a:lstStyle/>
        <a:p>
          <a:r>
            <a:rPr lang="nl-BE" sz="2000" b="1" dirty="0" err="1" smtClean="0"/>
            <a:t>CytoFoam</a:t>
          </a:r>
          <a:r>
            <a:rPr lang="nl-BE" sz="2000" b="1" dirty="0" smtClean="0"/>
            <a:t> Disk</a:t>
          </a:r>
          <a:endParaRPr lang="nl-BE" sz="2000" b="1" dirty="0"/>
        </a:p>
      </dgm:t>
    </dgm:pt>
    <dgm:pt modelId="{9A57F90C-4B9C-470D-8126-BD7F660AFBFA}" type="parTrans" cxnId="{5C62BB1C-E09F-4721-B0F0-B73C47D1CE82}">
      <dgm:prSet/>
      <dgm:spPr/>
      <dgm:t>
        <a:bodyPr/>
        <a:lstStyle/>
        <a:p>
          <a:endParaRPr lang="nl-BE"/>
        </a:p>
      </dgm:t>
    </dgm:pt>
    <dgm:pt modelId="{4CF76CA4-6123-4771-91BD-E4F69E250A4A}" type="sibTrans" cxnId="{5C62BB1C-E09F-4721-B0F0-B73C47D1CE82}">
      <dgm:prSet/>
      <dgm:spPr/>
      <dgm:t>
        <a:bodyPr/>
        <a:lstStyle/>
        <a:p>
          <a:endParaRPr lang="nl-BE"/>
        </a:p>
      </dgm:t>
    </dgm:pt>
    <dgm:pt modelId="{172465B1-8A40-484B-BF28-D916128A03E0}">
      <dgm:prSet custT="1"/>
      <dgm:spPr/>
      <dgm:t>
        <a:bodyPr/>
        <a:lstStyle/>
        <a:p>
          <a:r>
            <a:rPr lang="nl-BE" sz="2000" b="1" dirty="0" err="1" smtClean="0"/>
            <a:t>Isopropanol</a:t>
          </a:r>
          <a:r>
            <a:rPr lang="nl-BE" sz="2000" dirty="0" smtClean="0"/>
            <a:t> </a:t>
          </a:r>
          <a:endParaRPr lang="nl-BE" sz="2000" dirty="0"/>
        </a:p>
      </dgm:t>
    </dgm:pt>
    <dgm:pt modelId="{51E140E7-CF88-42AC-95F9-21038E1EFB05}" type="parTrans" cxnId="{922D0033-44C3-4771-8C25-B10D1DD6CE24}">
      <dgm:prSet/>
      <dgm:spPr/>
      <dgm:t>
        <a:bodyPr/>
        <a:lstStyle/>
        <a:p>
          <a:endParaRPr lang="nl-BE"/>
        </a:p>
      </dgm:t>
    </dgm:pt>
    <dgm:pt modelId="{85D5723F-7FFA-4D33-8DFE-7412A92AE695}" type="sibTrans" cxnId="{922D0033-44C3-4771-8C25-B10D1DD6CE24}">
      <dgm:prSet/>
      <dgm:spPr/>
      <dgm:t>
        <a:bodyPr/>
        <a:lstStyle/>
        <a:p>
          <a:endParaRPr lang="nl-BE"/>
        </a:p>
      </dgm:t>
    </dgm:pt>
    <dgm:pt modelId="{B06E0037-1294-43D4-BE0A-2E593CAB1C12}">
      <dgm:prSet custT="1"/>
      <dgm:spPr/>
      <dgm:t>
        <a:bodyPr/>
        <a:lstStyle/>
        <a:p>
          <a:r>
            <a:rPr lang="nl-BE" sz="2000" b="1" dirty="0" smtClean="0"/>
            <a:t>Plasma</a:t>
          </a:r>
          <a:r>
            <a:rPr lang="nl-BE" sz="2000" b="1" dirty="0" smtClean="0"/>
            <a:t>/ </a:t>
          </a:r>
          <a:r>
            <a:rPr lang="nl-BE" sz="2000" b="1" dirty="0" err="1" smtClean="0"/>
            <a:t>trombine</a:t>
          </a:r>
          <a:endParaRPr lang="nl-BE" sz="2000" b="1" dirty="0"/>
        </a:p>
      </dgm:t>
    </dgm:pt>
    <dgm:pt modelId="{898083A3-5B7D-40E3-A8E4-65896A00AC39}" type="parTrans" cxnId="{96A6E31C-5469-45E9-A6CD-9943E1E2DD57}">
      <dgm:prSet/>
      <dgm:spPr/>
      <dgm:t>
        <a:bodyPr/>
        <a:lstStyle/>
        <a:p>
          <a:endParaRPr lang="nl-BE"/>
        </a:p>
      </dgm:t>
    </dgm:pt>
    <dgm:pt modelId="{63C75F58-7C84-44E1-A74B-39A401531A05}" type="sibTrans" cxnId="{96A6E31C-5469-45E9-A6CD-9943E1E2DD57}">
      <dgm:prSet/>
      <dgm:spPr/>
      <dgm:t>
        <a:bodyPr/>
        <a:lstStyle/>
        <a:p>
          <a:endParaRPr lang="nl-BE"/>
        </a:p>
      </dgm:t>
    </dgm:pt>
    <dgm:pt modelId="{952C2BDF-6F43-47D5-AEC4-B3F1F0D7EBD1}" type="pres">
      <dgm:prSet presAssocID="{740FB826-BDAA-42AE-9C55-9C6D89BEE8E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A181B37-AF92-412E-BE0F-427ED2C91011}" type="pres">
      <dgm:prSet presAssocID="{740FB826-BDAA-42AE-9C55-9C6D89BEE8E1}" presName="hierFlow" presStyleCnt="0"/>
      <dgm:spPr/>
    </dgm:pt>
    <dgm:pt modelId="{857D14E2-465E-4039-A018-33A882B3D763}" type="pres">
      <dgm:prSet presAssocID="{740FB826-BDAA-42AE-9C55-9C6D89BEE8E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DFB686-B929-4D92-9651-A939E7FA051C}" type="pres">
      <dgm:prSet presAssocID="{8303AA6B-6AA5-4731-A1AE-754EE42ACA4D}" presName="Name14" presStyleCnt="0"/>
      <dgm:spPr/>
    </dgm:pt>
    <dgm:pt modelId="{A298076C-B4D2-48BE-BAA1-DC5960F7DFA0}" type="pres">
      <dgm:prSet presAssocID="{8303AA6B-6AA5-4731-A1AE-754EE42ACA4D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nl-BE"/>
        </a:p>
      </dgm:t>
    </dgm:pt>
    <dgm:pt modelId="{CFBBBBFC-7743-4EEB-B3F0-C97B9C8AC3D8}" type="pres">
      <dgm:prSet presAssocID="{8303AA6B-6AA5-4731-A1AE-754EE42ACA4D}" presName="hierChild2" presStyleCnt="0"/>
      <dgm:spPr/>
    </dgm:pt>
    <dgm:pt modelId="{99B66139-94D7-47A6-85CC-A449AFCE851C}" type="pres">
      <dgm:prSet presAssocID="{69249AE6-AEF1-4C42-B105-F1D37D3A09B1}" presName="Name19" presStyleLbl="parChTrans1D2" presStyleIdx="0" presStyleCnt="6"/>
      <dgm:spPr/>
      <dgm:t>
        <a:bodyPr/>
        <a:lstStyle/>
        <a:p>
          <a:endParaRPr lang="nl-BE"/>
        </a:p>
      </dgm:t>
    </dgm:pt>
    <dgm:pt modelId="{AE087AE6-E3FA-4581-8450-48620BF5DA69}" type="pres">
      <dgm:prSet presAssocID="{04AA267D-678C-4E97-8F51-AE4A287FFF24}" presName="Name21" presStyleCnt="0"/>
      <dgm:spPr/>
    </dgm:pt>
    <dgm:pt modelId="{D088B8D9-C375-438E-B50B-3A1D323275CA}" type="pres">
      <dgm:prSet presAssocID="{04AA267D-678C-4E97-8F51-AE4A287FFF24}" presName="level2Shape" presStyleLbl="node2" presStyleIdx="0" presStyleCnt="6"/>
      <dgm:spPr/>
      <dgm:t>
        <a:bodyPr/>
        <a:lstStyle/>
        <a:p>
          <a:endParaRPr lang="nl-BE"/>
        </a:p>
      </dgm:t>
    </dgm:pt>
    <dgm:pt modelId="{5A02E006-C815-469C-B231-4F4F5F0AC5A1}" type="pres">
      <dgm:prSet presAssocID="{04AA267D-678C-4E97-8F51-AE4A287FFF24}" presName="hierChild3" presStyleCnt="0"/>
      <dgm:spPr/>
    </dgm:pt>
    <dgm:pt modelId="{B42CBAC3-BDFC-4B4D-9B11-D331C623E7E0}" type="pres">
      <dgm:prSet presAssocID="{4007B797-461D-4F80-B8DA-361F0A11CE9C}" presName="Name19" presStyleLbl="parChTrans1D2" presStyleIdx="1" presStyleCnt="6"/>
      <dgm:spPr/>
      <dgm:t>
        <a:bodyPr/>
        <a:lstStyle/>
        <a:p>
          <a:endParaRPr lang="nl-BE"/>
        </a:p>
      </dgm:t>
    </dgm:pt>
    <dgm:pt modelId="{31F95BAA-A316-40A3-A9C9-7ED42B23DC89}" type="pres">
      <dgm:prSet presAssocID="{76E94259-7A72-42A3-B98B-B543371FC5C4}" presName="Name21" presStyleCnt="0"/>
      <dgm:spPr/>
    </dgm:pt>
    <dgm:pt modelId="{178D01A7-9593-444E-A9EC-396BD0391014}" type="pres">
      <dgm:prSet presAssocID="{76E94259-7A72-42A3-B98B-B543371FC5C4}" presName="level2Shape" presStyleLbl="node2" presStyleIdx="1" presStyleCnt="6"/>
      <dgm:spPr/>
      <dgm:t>
        <a:bodyPr/>
        <a:lstStyle/>
        <a:p>
          <a:endParaRPr lang="nl-BE"/>
        </a:p>
      </dgm:t>
    </dgm:pt>
    <dgm:pt modelId="{4F2CB3D3-8678-4F47-9560-FA85DEC1D99B}" type="pres">
      <dgm:prSet presAssocID="{76E94259-7A72-42A3-B98B-B543371FC5C4}" presName="hierChild3" presStyleCnt="0"/>
      <dgm:spPr/>
    </dgm:pt>
    <dgm:pt modelId="{8B24A20B-72C5-4759-97D9-5245B74624FC}" type="pres">
      <dgm:prSet presAssocID="{DF98C2A0-D4DA-46A4-A095-BC9E0D7C3894}" presName="Name19" presStyleLbl="parChTrans1D2" presStyleIdx="2" presStyleCnt="6"/>
      <dgm:spPr/>
      <dgm:t>
        <a:bodyPr/>
        <a:lstStyle/>
        <a:p>
          <a:endParaRPr lang="nl-BE"/>
        </a:p>
      </dgm:t>
    </dgm:pt>
    <dgm:pt modelId="{DDD8F58A-84CE-4594-A131-D95936D01F0A}" type="pres">
      <dgm:prSet presAssocID="{10AC12C9-D62E-464E-A7F3-B5CE66606110}" presName="Name21" presStyleCnt="0"/>
      <dgm:spPr/>
    </dgm:pt>
    <dgm:pt modelId="{A516B25E-9FDB-43EB-B08B-2428AEE36E96}" type="pres">
      <dgm:prSet presAssocID="{10AC12C9-D62E-464E-A7F3-B5CE66606110}" presName="level2Shape" presStyleLbl="node2" presStyleIdx="2" presStyleCnt="6"/>
      <dgm:spPr/>
      <dgm:t>
        <a:bodyPr/>
        <a:lstStyle/>
        <a:p>
          <a:endParaRPr lang="nl-BE"/>
        </a:p>
      </dgm:t>
    </dgm:pt>
    <dgm:pt modelId="{10FDA896-DC32-4604-BE1B-4AF9E8243098}" type="pres">
      <dgm:prSet presAssocID="{10AC12C9-D62E-464E-A7F3-B5CE66606110}" presName="hierChild3" presStyleCnt="0"/>
      <dgm:spPr/>
    </dgm:pt>
    <dgm:pt modelId="{86EA7E5B-CA4D-4707-B3E1-6C82DFF13236}" type="pres">
      <dgm:prSet presAssocID="{9A57F90C-4B9C-470D-8126-BD7F660AFBFA}" presName="Name19" presStyleLbl="parChTrans1D2" presStyleIdx="3" presStyleCnt="6"/>
      <dgm:spPr/>
      <dgm:t>
        <a:bodyPr/>
        <a:lstStyle/>
        <a:p>
          <a:endParaRPr lang="nl-BE"/>
        </a:p>
      </dgm:t>
    </dgm:pt>
    <dgm:pt modelId="{9D5B3F4F-4B54-438A-8723-EFB8DBEBD3A4}" type="pres">
      <dgm:prSet presAssocID="{2139FDAB-2E5E-4D83-8F75-9469327798A4}" presName="Name21" presStyleCnt="0"/>
      <dgm:spPr/>
    </dgm:pt>
    <dgm:pt modelId="{D718B1E5-09DF-4F40-AA4B-A72FF4BCF6C2}" type="pres">
      <dgm:prSet presAssocID="{2139FDAB-2E5E-4D83-8F75-9469327798A4}" presName="level2Shape" presStyleLbl="node2" presStyleIdx="3" presStyleCnt="6"/>
      <dgm:spPr/>
      <dgm:t>
        <a:bodyPr/>
        <a:lstStyle/>
        <a:p>
          <a:endParaRPr lang="nl-BE"/>
        </a:p>
      </dgm:t>
    </dgm:pt>
    <dgm:pt modelId="{D8661281-4CA8-4568-B665-D27C6B9C3812}" type="pres">
      <dgm:prSet presAssocID="{2139FDAB-2E5E-4D83-8F75-9469327798A4}" presName="hierChild3" presStyleCnt="0"/>
      <dgm:spPr/>
    </dgm:pt>
    <dgm:pt modelId="{891E4F47-EBC0-49C6-964C-998A1FD0E919}" type="pres">
      <dgm:prSet presAssocID="{51E140E7-CF88-42AC-95F9-21038E1EFB05}" presName="Name19" presStyleLbl="parChTrans1D2" presStyleIdx="4" presStyleCnt="6"/>
      <dgm:spPr/>
      <dgm:t>
        <a:bodyPr/>
        <a:lstStyle/>
        <a:p>
          <a:endParaRPr lang="nl-BE"/>
        </a:p>
      </dgm:t>
    </dgm:pt>
    <dgm:pt modelId="{7F9F7F80-0B68-4A7D-9676-A7090517D47C}" type="pres">
      <dgm:prSet presAssocID="{172465B1-8A40-484B-BF28-D916128A03E0}" presName="Name21" presStyleCnt="0"/>
      <dgm:spPr/>
    </dgm:pt>
    <dgm:pt modelId="{0E73D7BF-0407-4BAE-9723-BD0CC189E33A}" type="pres">
      <dgm:prSet presAssocID="{172465B1-8A40-484B-BF28-D916128A03E0}" presName="level2Shape" presStyleLbl="node2" presStyleIdx="4" presStyleCnt="6"/>
      <dgm:spPr/>
      <dgm:t>
        <a:bodyPr/>
        <a:lstStyle/>
        <a:p>
          <a:endParaRPr lang="nl-BE"/>
        </a:p>
      </dgm:t>
    </dgm:pt>
    <dgm:pt modelId="{1A9D82A0-AEB0-429E-BB9C-B91428C37404}" type="pres">
      <dgm:prSet presAssocID="{172465B1-8A40-484B-BF28-D916128A03E0}" presName="hierChild3" presStyleCnt="0"/>
      <dgm:spPr/>
    </dgm:pt>
    <dgm:pt modelId="{65BEC965-212F-49B1-A7CC-288A2235E911}" type="pres">
      <dgm:prSet presAssocID="{898083A3-5B7D-40E3-A8E4-65896A00AC39}" presName="Name19" presStyleLbl="parChTrans1D2" presStyleIdx="5" presStyleCnt="6"/>
      <dgm:spPr/>
      <dgm:t>
        <a:bodyPr/>
        <a:lstStyle/>
        <a:p>
          <a:endParaRPr lang="nl-BE"/>
        </a:p>
      </dgm:t>
    </dgm:pt>
    <dgm:pt modelId="{70CF3374-16AB-4952-AD1E-A58C2F9182FC}" type="pres">
      <dgm:prSet presAssocID="{B06E0037-1294-43D4-BE0A-2E593CAB1C12}" presName="Name21" presStyleCnt="0"/>
      <dgm:spPr/>
    </dgm:pt>
    <dgm:pt modelId="{ADFCB1BE-DD0C-476E-8890-54DF236FC814}" type="pres">
      <dgm:prSet presAssocID="{B06E0037-1294-43D4-BE0A-2E593CAB1C12}" presName="level2Shape" presStyleLbl="node2" presStyleIdx="5" presStyleCnt="6"/>
      <dgm:spPr/>
      <dgm:t>
        <a:bodyPr/>
        <a:lstStyle/>
        <a:p>
          <a:endParaRPr lang="nl-BE"/>
        </a:p>
      </dgm:t>
    </dgm:pt>
    <dgm:pt modelId="{4297DAC1-5DEA-4D57-9DCD-541E1D2C6945}" type="pres">
      <dgm:prSet presAssocID="{B06E0037-1294-43D4-BE0A-2E593CAB1C12}" presName="hierChild3" presStyleCnt="0"/>
      <dgm:spPr/>
    </dgm:pt>
    <dgm:pt modelId="{E3955886-0DDB-4F63-8675-EDE84D93937D}" type="pres">
      <dgm:prSet presAssocID="{740FB826-BDAA-42AE-9C55-9C6D89BEE8E1}" presName="bgShapesFlow" presStyleCnt="0"/>
      <dgm:spPr/>
    </dgm:pt>
  </dgm:ptLst>
  <dgm:cxnLst>
    <dgm:cxn modelId="{EC23D162-AF45-47BF-A4E2-9CD5559DCF05}" type="presOf" srcId="{51E140E7-CF88-42AC-95F9-21038E1EFB05}" destId="{891E4F47-EBC0-49C6-964C-998A1FD0E919}" srcOrd="0" destOrd="0" presId="urn:microsoft.com/office/officeart/2005/8/layout/hierarchy6"/>
    <dgm:cxn modelId="{20CEB1F5-AED1-43F6-AAAB-4F2E3069F72D}" type="presOf" srcId="{740FB826-BDAA-42AE-9C55-9C6D89BEE8E1}" destId="{952C2BDF-6F43-47D5-AEC4-B3F1F0D7EBD1}" srcOrd="0" destOrd="0" presId="urn:microsoft.com/office/officeart/2005/8/layout/hierarchy6"/>
    <dgm:cxn modelId="{5C62BB1C-E09F-4721-B0F0-B73C47D1CE82}" srcId="{8303AA6B-6AA5-4731-A1AE-754EE42ACA4D}" destId="{2139FDAB-2E5E-4D83-8F75-9469327798A4}" srcOrd="3" destOrd="0" parTransId="{9A57F90C-4B9C-470D-8126-BD7F660AFBFA}" sibTransId="{4CF76CA4-6123-4771-91BD-E4F69E250A4A}"/>
    <dgm:cxn modelId="{4A22947B-4F7F-4929-95CA-8B2C6696C6E8}" type="presOf" srcId="{B06E0037-1294-43D4-BE0A-2E593CAB1C12}" destId="{ADFCB1BE-DD0C-476E-8890-54DF236FC814}" srcOrd="0" destOrd="0" presId="urn:microsoft.com/office/officeart/2005/8/layout/hierarchy6"/>
    <dgm:cxn modelId="{BBE60251-503D-4B67-A1AA-3281D7780DE0}" srcId="{8303AA6B-6AA5-4731-A1AE-754EE42ACA4D}" destId="{76E94259-7A72-42A3-B98B-B543371FC5C4}" srcOrd="1" destOrd="0" parTransId="{4007B797-461D-4F80-B8DA-361F0A11CE9C}" sibTransId="{0E13BCB5-49DF-411E-8C08-AD9A79B46C69}"/>
    <dgm:cxn modelId="{C1F6C351-D69D-400E-97D5-A9037D1D8FE5}" type="presOf" srcId="{9A57F90C-4B9C-470D-8126-BD7F660AFBFA}" destId="{86EA7E5B-CA4D-4707-B3E1-6C82DFF13236}" srcOrd="0" destOrd="0" presId="urn:microsoft.com/office/officeart/2005/8/layout/hierarchy6"/>
    <dgm:cxn modelId="{1366287D-00A2-4F78-9022-077481F7E18C}" type="presOf" srcId="{172465B1-8A40-484B-BF28-D916128A03E0}" destId="{0E73D7BF-0407-4BAE-9723-BD0CC189E33A}" srcOrd="0" destOrd="0" presId="urn:microsoft.com/office/officeart/2005/8/layout/hierarchy6"/>
    <dgm:cxn modelId="{F4C0068D-3429-43CD-9012-A63642FBF7CB}" type="presOf" srcId="{DF98C2A0-D4DA-46A4-A095-BC9E0D7C3894}" destId="{8B24A20B-72C5-4759-97D9-5245B74624FC}" srcOrd="0" destOrd="0" presId="urn:microsoft.com/office/officeart/2005/8/layout/hierarchy6"/>
    <dgm:cxn modelId="{F1E67CBF-B4B6-4CF0-BD64-35888FACC41B}" type="presOf" srcId="{76E94259-7A72-42A3-B98B-B543371FC5C4}" destId="{178D01A7-9593-444E-A9EC-396BD0391014}" srcOrd="0" destOrd="0" presId="urn:microsoft.com/office/officeart/2005/8/layout/hierarchy6"/>
    <dgm:cxn modelId="{922D0033-44C3-4771-8C25-B10D1DD6CE24}" srcId="{8303AA6B-6AA5-4731-A1AE-754EE42ACA4D}" destId="{172465B1-8A40-484B-BF28-D916128A03E0}" srcOrd="4" destOrd="0" parTransId="{51E140E7-CF88-42AC-95F9-21038E1EFB05}" sibTransId="{85D5723F-7FFA-4D33-8DFE-7412A92AE695}"/>
    <dgm:cxn modelId="{7AF856D2-6077-42FA-9801-57A442D89262}" srcId="{8303AA6B-6AA5-4731-A1AE-754EE42ACA4D}" destId="{04AA267D-678C-4E97-8F51-AE4A287FFF24}" srcOrd="0" destOrd="0" parTransId="{69249AE6-AEF1-4C42-B105-F1D37D3A09B1}" sibTransId="{7FBB1719-EDD1-460B-B5B6-7E193A3BA682}"/>
    <dgm:cxn modelId="{93B238B9-9314-4BCF-AE80-D66969AD2E41}" type="presOf" srcId="{10AC12C9-D62E-464E-A7F3-B5CE66606110}" destId="{A516B25E-9FDB-43EB-B08B-2428AEE36E96}" srcOrd="0" destOrd="0" presId="urn:microsoft.com/office/officeart/2005/8/layout/hierarchy6"/>
    <dgm:cxn modelId="{C1ACC092-848B-47EC-BEB0-8D1A563FD19E}" type="presOf" srcId="{2139FDAB-2E5E-4D83-8F75-9469327798A4}" destId="{D718B1E5-09DF-4F40-AA4B-A72FF4BCF6C2}" srcOrd="0" destOrd="0" presId="urn:microsoft.com/office/officeart/2005/8/layout/hierarchy6"/>
    <dgm:cxn modelId="{1589FDE9-5DC2-4687-A4ED-15BF81EB5A33}" type="presOf" srcId="{898083A3-5B7D-40E3-A8E4-65896A00AC39}" destId="{65BEC965-212F-49B1-A7CC-288A2235E911}" srcOrd="0" destOrd="0" presId="urn:microsoft.com/office/officeart/2005/8/layout/hierarchy6"/>
    <dgm:cxn modelId="{96A6E31C-5469-45E9-A6CD-9943E1E2DD57}" srcId="{8303AA6B-6AA5-4731-A1AE-754EE42ACA4D}" destId="{B06E0037-1294-43D4-BE0A-2E593CAB1C12}" srcOrd="5" destOrd="0" parTransId="{898083A3-5B7D-40E3-A8E4-65896A00AC39}" sibTransId="{63C75F58-7C84-44E1-A74B-39A401531A05}"/>
    <dgm:cxn modelId="{E310ACDF-5FEC-4F52-96F2-609B4FB6E96F}" type="presOf" srcId="{04AA267D-678C-4E97-8F51-AE4A287FFF24}" destId="{D088B8D9-C375-438E-B50B-3A1D323275CA}" srcOrd="0" destOrd="0" presId="urn:microsoft.com/office/officeart/2005/8/layout/hierarchy6"/>
    <dgm:cxn modelId="{1F796755-FF08-437D-A656-BE383FD1B25B}" type="presOf" srcId="{4007B797-461D-4F80-B8DA-361F0A11CE9C}" destId="{B42CBAC3-BDFC-4B4D-9B11-D331C623E7E0}" srcOrd="0" destOrd="0" presId="urn:microsoft.com/office/officeart/2005/8/layout/hierarchy6"/>
    <dgm:cxn modelId="{21DA0B69-C7DF-4718-A57B-35CD4710BFA3}" srcId="{740FB826-BDAA-42AE-9C55-9C6D89BEE8E1}" destId="{8303AA6B-6AA5-4731-A1AE-754EE42ACA4D}" srcOrd="0" destOrd="0" parTransId="{1A9E60D4-F26D-4A2A-8873-E964C41CE5FC}" sibTransId="{AFFE3524-F389-4930-A124-DA2782059F6E}"/>
    <dgm:cxn modelId="{8464E0E5-D215-4D15-B51C-54584DF6969D}" srcId="{8303AA6B-6AA5-4731-A1AE-754EE42ACA4D}" destId="{10AC12C9-D62E-464E-A7F3-B5CE66606110}" srcOrd="2" destOrd="0" parTransId="{DF98C2A0-D4DA-46A4-A095-BC9E0D7C3894}" sibTransId="{9F26E35C-CCD2-422E-A652-73B957320D5C}"/>
    <dgm:cxn modelId="{A4A024AD-674E-4F11-8003-A9A0E92DCA2D}" type="presOf" srcId="{8303AA6B-6AA5-4731-A1AE-754EE42ACA4D}" destId="{A298076C-B4D2-48BE-BAA1-DC5960F7DFA0}" srcOrd="0" destOrd="0" presId="urn:microsoft.com/office/officeart/2005/8/layout/hierarchy6"/>
    <dgm:cxn modelId="{A63EDCEC-FB75-446F-8B8F-A3B4E8A17DC2}" type="presOf" srcId="{69249AE6-AEF1-4C42-B105-F1D37D3A09B1}" destId="{99B66139-94D7-47A6-85CC-A449AFCE851C}" srcOrd="0" destOrd="0" presId="urn:microsoft.com/office/officeart/2005/8/layout/hierarchy6"/>
    <dgm:cxn modelId="{656002E8-A760-4AF9-815D-BC2C6CC91499}" type="presParOf" srcId="{952C2BDF-6F43-47D5-AEC4-B3F1F0D7EBD1}" destId="{BA181B37-AF92-412E-BE0F-427ED2C91011}" srcOrd="0" destOrd="0" presId="urn:microsoft.com/office/officeart/2005/8/layout/hierarchy6"/>
    <dgm:cxn modelId="{E0C8BA16-3DDC-4C8C-B53A-3B4BEA0A6C5D}" type="presParOf" srcId="{BA181B37-AF92-412E-BE0F-427ED2C91011}" destId="{857D14E2-465E-4039-A018-33A882B3D763}" srcOrd="0" destOrd="0" presId="urn:microsoft.com/office/officeart/2005/8/layout/hierarchy6"/>
    <dgm:cxn modelId="{0ED78216-7C56-4491-9151-C091CE1E09EB}" type="presParOf" srcId="{857D14E2-465E-4039-A018-33A882B3D763}" destId="{09DFB686-B929-4D92-9651-A939E7FA051C}" srcOrd="0" destOrd="0" presId="urn:microsoft.com/office/officeart/2005/8/layout/hierarchy6"/>
    <dgm:cxn modelId="{2E633BA0-0BDB-4C96-9FF8-2D4E41853308}" type="presParOf" srcId="{09DFB686-B929-4D92-9651-A939E7FA051C}" destId="{A298076C-B4D2-48BE-BAA1-DC5960F7DFA0}" srcOrd="0" destOrd="0" presId="urn:microsoft.com/office/officeart/2005/8/layout/hierarchy6"/>
    <dgm:cxn modelId="{77CD9463-2505-4C77-9DC0-6CD9D15EAD9C}" type="presParOf" srcId="{09DFB686-B929-4D92-9651-A939E7FA051C}" destId="{CFBBBBFC-7743-4EEB-B3F0-C97B9C8AC3D8}" srcOrd="1" destOrd="0" presId="urn:microsoft.com/office/officeart/2005/8/layout/hierarchy6"/>
    <dgm:cxn modelId="{1750D4A6-58D9-4EBE-9072-1EF7FC99CE7C}" type="presParOf" srcId="{CFBBBBFC-7743-4EEB-B3F0-C97B9C8AC3D8}" destId="{99B66139-94D7-47A6-85CC-A449AFCE851C}" srcOrd="0" destOrd="0" presId="urn:microsoft.com/office/officeart/2005/8/layout/hierarchy6"/>
    <dgm:cxn modelId="{BFF5D603-AAF6-4C7A-8F91-0FB3A1F42E50}" type="presParOf" srcId="{CFBBBBFC-7743-4EEB-B3F0-C97B9C8AC3D8}" destId="{AE087AE6-E3FA-4581-8450-48620BF5DA69}" srcOrd="1" destOrd="0" presId="urn:microsoft.com/office/officeart/2005/8/layout/hierarchy6"/>
    <dgm:cxn modelId="{2E895F17-B480-4D7B-B126-738F40E8A0A5}" type="presParOf" srcId="{AE087AE6-E3FA-4581-8450-48620BF5DA69}" destId="{D088B8D9-C375-438E-B50B-3A1D323275CA}" srcOrd="0" destOrd="0" presId="urn:microsoft.com/office/officeart/2005/8/layout/hierarchy6"/>
    <dgm:cxn modelId="{C53B85FF-D26C-4CB6-8C51-EA310E1C3943}" type="presParOf" srcId="{AE087AE6-E3FA-4581-8450-48620BF5DA69}" destId="{5A02E006-C815-469C-B231-4F4F5F0AC5A1}" srcOrd="1" destOrd="0" presId="urn:microsoft.com/office/officeart/2005/8/layout/hierarchy6"/>
    <dgm:cxn modelId="{CCE9DCF1-6D81-43A8-BFF2-72C4A42224E2}" type="presParOf" srcId="{CFBBBBFC-7743-4EEB-B3F0-C97B9C8AC3D8}" destId="{B42CBAC3-BDFC-4B4D-9B11-D331C623E7E0}" srcOrd="2" destOrd="0" presId="urn:microsoft.com/office/officeart/2005/8/layout/hierarchy6"/>
    <dgm:cxn modelId="{39631D64-A1B9-4BCE-8958-C8EA642629A7}" type="presParOf" srcId="{CFBBBBFC-7743-4EEB-B3F0-C97B9C8AC3D8}" destId="{31F95BAA-A316-40A3-A9C9-7ED42B23DC89}" srcOrd="3" destOrd="0" presId="urn:microsoft.com/office/officeart/2005/8/layout/hierarchy6"/>
    <dgm:cxn modelId="{5C86D7ED-B05F-4F09-82CF-87AEFDC07E3C}" type="presParOf" srcId="{31F95BAA-A316-40A3-A9C9-7ED42B23DC89}" destId="{178D01A7-9593-444E-A9EC-396BD0391014}" srcOrd="0" destOrd="0" presId="urn:microsoft.com/office/officeart/2005/8/layout/hierarchy6"/>
    <dgm:cxn modelId="{78479685-37D7-49D1-99BD-7AB7A201E138}" type="presParOf" srcId="{31F95BAA-A316-40A3-A9C9-7ED42B23DC89}" destId="{4F2CB3D3-8678-4F47-9560-FA85DEC1D99B}" srcOrd="1" destOrd="0" presId="urn:microsoft.com/office/officeart/2005/8/layout/hierarchy6"/>
    <dgm:cxn modelId="{16581A74-B180-4AFC-B44F-21B405023F87}" type="presParOf" srcId="{CFBBBBFC-7743-4EEB-B3F0-C97B9C8AC3D8}" destId="{8B24A20B-72C5-4759-97D9-5245B74624FC}" srcOrd="4" destOrd="0" presId="urn:microsoft.com/office/officeart/2005/8/layout/hierarchy6"/>
    <dgm:cxn modelId="{19EBFBA3-BC6D-43AC-878A-98297FDF69F7}" type="presParOf" srcId="{CFBBBBFC-7743-4EEB-B3F0-C97B9C8AC3D8}" destId="{DDD8F58A-84CE-4594-A131-D95936D01F0A}" srcOrd="5" destOrd="0" presId="urn:microsoft.com/office/officeart/2005/8/layout/hierarchy6"/>
    <dgm:cxn modelId="{7B01892C-129C-4A4E-8DBA-67998640CABF}" type="presParOf" srcId="{DDD8F58A-84CE-4594-A131-D95936D01F0A}" destId="{A516B25E-9FDB-43EB-B08B-2428AEE36E96}" srcOrd="0" destOrd="0" presId="urn:microsoft.com/office/officeart/2005/8/layout/hierarchy6"/>
    <dgm:cxn modelId="{1E257B08-8BAB-4F58-AFA0-F5669C3E32C1}" type="presParOf" srcId="{DDD8F58A-84CE-4594-A131-D95936D01F0A}" destId="{10FDA896-DC32-4604-BE1B-4AF9E8243098}" srcOrd="1" destOrd="0" presId="urn:microsoft.com/office/officeart/2005/8/layout/hierarchy6"/>
    <dgm:cxn modelId="{E500D64F-86B2-4C91-A8AF-7579CE330DF6}" type="presParOf" srcId="{CFBBBBFC-7743-4EEB-B3F0-C97B9C8AC3D8}" destId="{86EA7E5B-CA4D-4707-B3E1-6C82DFF13236}" srcOrd="6" destOrd="0" presId="urn:microsoft.com/office/officeart/2005/8/layout/hierarchy6"/>
    <dgm:cxn modelId="{BF565882-3F49-40AB-9222-52059DC6D09A}" type="presParOf" srcId="{CFBBBBFC-7743-4EEB-B3F0-C97B9C8AC3D8}" destId="{9D5B3F4F-4B54-438A-8723-EFB8DBEBD3A4}" srcOrd="7" destOrd="0" presId="urn:microsoft.com/office/officeart/2005/8/layout/hierarchy6"/>
    <dgm:cxn modelId="{C30A4158-CF3B-491C-ADC7-C0A4285AB03F}" type="presParOf" srcId="{9D5B3F4F-4B54-438A-8723-EFB8DBEBD3A4}" destId="{D718B1E5-09DF-4F40-AA4B-A72FF4BCF6C2}" srcOrd="0" destOrd="0" presId="urn:microsoft.com/office/officeart/2005/8/layout/hierarchy6"/>
    <dgm:cxn modelId="{46E73002-21B7-4F7F-B0CA-02247E633050}" type="presParOf" srcId="{9D5B3F4F-4B54-438A-8723-EFB8DBEBD3A4}" destId="{D8661281-4CA8-4568-B665-D27C6B9C3812}" srcOrd="1" destOrd="0" presId="urn:microsoft.com/office/officeart/2005/8/layout/hierarchy6"/>
    <dgm:cxn modelId="{505638F0-D9B8-468C-8C26-FD823F020D17}" type="presParOf" srcId="{CFBBBBFC-7743-4EEB-B3F0-C97B9C8AC3D8}" destId="{891E4F47-EBC0-49C6-964C-998A1FD0E919}" srcOrd="8" destOrd="0" presId="urn:microsoft.com/office/officeart/2005/8/layout/hierarchy6"/>
    <dgm:cxn modelId="{387756E5-0A8D-4795-A007-CC1B563E62F4}" type="presParOf" srcId="{CFBBBBFC-7743-4EEB-B3F0-C97B9C8AC3D8}" destId="{7F9F7F80-0B68-4A7D-9676-A7090517D47C}" srcOrd="9" destOrd="0" presId="urn:microsoft.com/office/officeart/2005/8/layout/hierarchy6"/>
    <dgm:cxn modelId="{638642A5-D063-42F5-85EF-1F05AFE7B278}" type="presParOf" srcId="{7F9F7F80-0B68-4A7D-9676-A7090517D47C}" destId="{0E73D7BF-0407-4BAE-9723-BD0CC189E33A}" srcOrd="0" destOrd="0" presId="urn:microsoft.com/office/officeart/2005/8/layout/hierarchy6"/>
    <dgm:cxn modelId="{C4C15035-206E-47C2-8E2F-FB66C487FDEA}" type="presParOf" srcId="{7F9F7F80-0B68-4A7D-9676-A7090517D47C}" destId="{1A9D82A0-AEB0-429E-BB9C-B91428C37404}" srcOrd="1" destOrd="0" presId="urn:microsoft.com/office/officeart/2005/8/layout/hierarchy6"/>
    <dgm:cxn modelId="{0D56AD35-D3E3-423E-B628-BF6476E1941A}" type="presParOf" srcId="{CFBBBBFC-7743-4EEB-B3F0-C97B9C8AC3D8}" destId="{65BEC965-212F-49B1-A7CC-288A2235E911}" srcOrd="10" destOrd="0" presId="urn:microsoft.com/office/officeart/2005/8/layout/hierarchy6"/>
    <dgm:cxn modelId="{885F1297-155E-48DE-8397-4F4732BB5D92}" type="presParOf" srcId="{CFBBBBFC-7743-4EEB-B3F0-C97B9C8AC3D8}" destId="{70CF3374-16AB-4952-AD1E-A58C2F9182FC}" srcOrd="11" destOrd="0" presId="urn:microsoft.com/office/officeart/2005/8/layout/hierarchy6"/>
    <dgm:cxn modelId="{36C857FC-1A94-485A-94C7-717A9226788F}" type="presParOf" srcId="{70CF3374-16AB-4952-AD1E-A58C2F9182FC}" destId="{ADFCB1BE-DD0C-476E-8890-54DF236FC814}" srcOrd="0" destOrd="0" presId="urn:microsoft.com/office/officeart/2005/8/layout/hierarchy6"/>
    <dgm:cxn modelId="{3DB18412-440E-4AEE-8666-C526AB689724}" type="presParOf" srcId="{70CF3374-16AB-4952-AD1E-A58C2F9182FC}" destId="{4297DAC1-5DEA-4D57-9DCD-541E1D2C6945}" srcOrd="1" destOrd="0" presId="urn:microsoft.com/office/officeart/2005/8/layout/hierarchy6"/>
    <dgm:cxn modelId="{3008C6AB-4F03-4CF1-A175-B21612A8F249}" type="presParOf" srcId="{952C2BDF-6F43-47D5-AEC4-B3F1F0D7EBD1}" destId="{E3955886-0DDB-4F63-8675-EDE84D93937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828BB-61D7-4DD1-9220-8F31DEE81333}">
      <dsp:nvSpPr>
        <dsp:cNvPr id="0" name=""/>
        <dsp:cNvSpPr/>
      </dsp:nvSpPr>
      <dsp:spPr>
        <a:xfrm>
          <a:off x="5047020" y="0"/>
          <a:ext cx="1391361" cy="92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EBUS en EUS monster</a:t>
          </a:r>
          <a:endParaRPr lang="nl-BE" sz="2000" b="1" kern="1200" dirty="0"/>
        </a:p>
      </dsp:txBody>
      <dsp:txXfrm>
        <a:off x="5074188" y="27168"/>
        <a:ext cx="1337025" cy="873238"/>
      </dsp:txXfrm>
    </dsp:sp>
    <dsp:sp modelId="{D75060E9-1C83-4909-93FB-D0654767C7B7}">
      <dsp:nvSpPr>
        <dsp:cNvPr id="0" name=""/>
        <dsp:cNvSpPr/>
      </dsp:nvSpPr>
      <dsp:spPr>
        <a:xfrm>
          <a:off x="5696980" y="927574"/>
          <a:ext cx="91440" cy="3719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5976"/>
              </a:lnTo>
              <a:lnTo>
                <a:pt x="65421" y="185976"/>
              </a:lnTo>
              <a:lnTo>
                <a:pt x="65421" y="37195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359F77-3CB4-47B2-A828-7FF5F216F07F}">
      <dsp:nvSpPr>
        <dsp:cNvPr id="0" name=""/>
        <dsp:cNvSpPr/>
      </dsp:nvSpPr>
      <dsp:spPr>
        <a:xfrm>
          <a:off x="4873399" y="1299526"/>
          <a:ext cx="1778006" cy="92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centrifugeren</a:t>
          </a:r>
          <a:endParaRPr lang="nl-BE" sz="2000" b="1" kern="1200" dirty="0"/>
        </a:p>
      </dsp:txBody>
      <dsp:txXfrm>
        <a:off x="4900567" y="1326694"/>
        <a:ext cx="1723670" cy="873238"/>
      </dsp:txXfrm>
    </dsp:sp>
    <dsp:sp modelId="{ABA97C6A-BC48-4ADE-81D7-B740915252A6}">
      <dsp:nvSpPr>
        <dsp:cNvPr id="0" name=""/>
        <dsp:cNvSpPr/>
      </dsp:nvSpPr>
      <dsp:spPr>
        <a:xfrm>
          <a:off x="4858017" y="2227101"/>
          <a:ext cx="904384" cy="371029"/>
        </a:xfrm>
        <a:custGeom>
          <a:avLst/>
          <a:gdLst/>
          <a:ahLst/>
          <a:cxnLst/>
          <a:rect l="0" t="0" r="0" b="0"/>
          <a:pathLst>
            <a:path>
              <a:moveTo>
                <a:pt x="904384" y="0"/>
              </a:moveTo>
              <a:lnTo>
                <a:pt x="904384" y="185514"/>
              </a:lnTo>
              <a:lnTo>
                <a:pt x="0" y="185514"/>
              </a:lnTo>
              <a:lnTo>
                <a:pt x="0" y="37102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BDCFFA-C754-4361-96E4-3AB8BDEBE1AA}">
      <dsp:nvSpPr>
        <dsp:cNvPr id="0" name=""/>
        <dsp:cNvSpPr/>
      </dsp:nvSpPr>
      <dsp:spPr>
        <a:xfrm>
          <a:off x="4162336" y="2598130"/>
          <a:ext cx="1391361" cy="92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err="1" smtClean="0"/>
            <a:t>monolayer</a:t>
          </a:r>
          <a:endParaRPr lang="nl-BE" sz="2000" b="1" kern="1200" dirty="0"/>
        </a:p>
      </dsp:txBody>
      <dsp:txXfrm>
        <a:off x="4189504" y="2625298"/>
        <a:ext cx="1337025" cy="873238"/>
      </dsp:txXfrm>
    </dsp:sp>
    <dsp:sp modelId="{E4660D9C-BE33-4853-816D-EFE843FEE899}">
      <dsp:nvSpPr>
        <dsp:cNvPr id="0" name=""/>
        <dsp:cNvSpPr/>
      </dsp:nvSpPr>
      <dsp:spPr>
        <a:xfrm>
          <a:off x="4812297" y="3525705"/>
          <a:ext cx="91440" cy="371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02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48CB1-7DF0-4E3A-ACED-A5D31F794A1E}">
      <dsp:nvSpPr>
        <dsp:cNvPr id="0" name=""/>
        <dsp:cNvSpPr/>
      </dsp:nvSpPr>
      <dsp:spPr>
        <a:xfrm>
          <a:off x="4162336" y="3896734"/>
          <a:ext cx="1391361" cy="92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PAP-kleuring</a:t>
          </a:r>
          <a:endParaRPr lang="nl-BE" sz="2000" b="1" kern="1200" dirty="0"/>
        </a:p>
      </dsp:txBody>
      <dsp:txXfrm>
        <a:off x="4189504" y="3923902"/>
        <a:ext cx="1337025" cy="873238"/>
      </dsp:txXfrm>
    </dsp:sp>
    <dsp:sp modelId="{5BBEAA62-B5A0-4692-B6C9-21BBAD8B6277}">
      <dsp:nvSpPr>
        <dsp:cNvPr id="0" name=""/>
        <dsp:cNvSpPr/>
      </dsp:nvSpPr>
      <dsp:spPr>
        <a:xfrm>
          <a:off x="5762402" y="2227101"/>
          <a:ext cx="904384" cy="371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514"/>
              </a:lnTo>
              <a:lnTo>
                <a:pt x="904384" y="185514"/>
              </a:lnTo>
              <a:lnTo>
                <a:pt x="904384" y="37102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76903-0D34-49B5-B516-A0441C39CF2E}">
      <dsp:nvSpPr>
        <dsp:cNvPr id="0" name=""/>
        <dsp:cNvSpPr/>
      </dsp:nvSpPr>
      <dsp:spPr>
        <a:xfrm>
          <a:off x="5971106" y="2598130"/>
          <a:ext cx="1391361" cy="92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Inbedding maken</a:t>
          </a:r>
          <a:endParaRPr lang="nl-BE" sz="2000" b="1" kern="1200" dirty="0"/>
        </a:p>
      </dsp:txBody>
      <dsp:txXfrm>
        <a:off x="5998274" y="2625298"/>
        <a:ext cx="1337025" cy="873238"/>
      </dsp:txXfrm>
    </dsp:sp>
    <dsp:sp modelId="{BC6FAE07-38E4-44D4-9A3F-14D5BD46BA2D}">
      <dsp:nvSpPr>
        <dsp:cNvPr id="0" name=""/>
        <dsp:cNvSpPr/>
      </dsp:nvSpPr>
      <dsp:spPr>
        <a:xfrm>
          <a:off x="6621067" y="3525705"/>
          <a:ext cx="91440" cy="371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02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3E662-111E-484A-BEF6-9AA5047DC3EA}">
      <dsp:nvSpPr>
        <dsp:cNvPr id="0" name=""/>
        <dsp:cNvSpPr/>
      </dsp:nvSpPr>
      <dsp:spPr>
        <a:xfrm>
          <a:off x="5971106" y="3896734"/>
          <a:ext cx="1391361" cy="9275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HE-kleuring</a:t>
          </a:r>
          <a:endParaRPr lang="nl-BE" sz="2000" b="1" kern="1200" dirty="0"/>
        </a:p>
      </dsp:txBody>
      <dsp:txXfrm>
        <a:off x="5998274" y="3923902"/>
        <a:ext cx="1337025" cy="873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8076C-B4D2-48BE-BAA1-DC5960F7DFA0}">
      <dsp:nvSpPr>
        <dsp:cNvPr id="0" name=""/>
        <dsp:cNvSpPr/>
      </dsp:nvSpPr>
      <dsp:spPr>
        <a:xfrm>
          <a:off x="5118430" y="0"/>
          <a:ext cx="1574457" cy="1049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Inbedding maken</a:t>
          </a:r>
          <a:endParaRPr lang="nl-BE" sz="2000" b="1" kern="1200" dirty="0"/>
        </a:p>
      </dsp:txBody>
      <dsp:txXfrm>
        <a:off x="5149173" y="30743"/>
        <a:ext cx="1512971" cy="988152"/>
      </dsp:txXfrm>
    </dsp:sp>
    <dsp:sp modelId="{99B66139-94D7-47A6-85CC-A449AFCE851C}">
      <dsp:nvSpPr>
        <dsp:cNvPr id="0" name=""/>
        <dsp:cNvSpPr/>
      </dsp:nvSpPr>
      <dsp:spPr>
        <a:xfrm>
          <a:off x="788670" y="1049638"/>
          <a:ext cx="5116988" cy="419855"/>
        </a:xfrm>
        <a:custGeom>
          <a:avLst/>
          <a:gdLst/>
          <a:ahLst/>
          <a:cxnLst/>
          <a:rect l="0" t="0" r="0" b="0"/>
          <a:pathLst>
            <a:path>
              <a:moveTo>
                <a:pt x="5116988" y="0"/>
              </a:moveTo>
              <a:lnTo>
                <a:pt x="5116988" y="209927"/>
              </a:lnTo>
              <a:lnTo>
                <a:pt x="0" y="209927"/>
              </a:lnTo>
              <a:lnTo>
                <a:pt x="0" y="4198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8B8D9-C375-438E-B50B-3A1D323275CA}">
      <dsp:nvSpPr>
        <dsp:cNvPr id="0" name=""/>
        <dsp:cNvSpPr/>
      </dsp:nvSpPr>
      <dsp:spPr>
        <a:xfrm>
          <a:off x="1441" y="1469494"/>
          <a:ext cx="1574457" cy="1049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Neutrale methode</a:t>
          </a:r>
          <a:endParaRPr lang="nl-BE" sz="2000" b="1" kern="1200" dirty="0"/>
        </a:p>
      </dsp:txBody>
      <dsp:txXfrm>
        <a:off x="32184" y="1500237"/>
        <a:ext cx="1512971" cy="988152"/>
      </dsp:txXfrm>
    </dsp:sp>
    <dsp:sp modelId="{B42CBAC3-BDFC-4B4D-9B11-D331C623E7E0}">
      <dsp:nvSpPr>
        <dsp:cNvPr id="0" name=""/>
        <dsp:cNvSpPr/>
      </dsp:nvSpPr>
      <dsp:spPr>
        <a:xfrm>
          <a:off x="2835466" y="1049638"/>
          <a:ext cx="3070192" cy="419855"/>
        </a:xfrm>
        <a:custGeom>
          <a:avLst/>
          <a:gdLst/>
          <a:ahLst/>
          <a:cxnLst/>
          <a:rect l="0" t="0" r="0" b="0"/>
          <a:pathLst>
            <a:path>
              <a:moveTo>
                <a:pt x="3070192" y="0"/>
              </a:moveTo>
              <a:lnTo>
                <a:pt x="3070192" y="209927"/>
              </a:lnTo>
              <a:lnTo>
                <a:pt x="0" y="209927"/>
              </a:lnTo>
              <a:lnTo>
                <a:pt x="0" y="4198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D01A7-9593-444E-A9EC-396BD0391014}">
      <dsp:nvSpPr>
        <dsp:cNvPr id="0" name=""/>
        <dsp:cNvSpPr/>
      </dsp:nvSpPr>
      <dsp:spPr>
        <a:xfrm>
          <a:off x="2048237" y="1469494"/>
          <a:ext cx="1574457" cy="1049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err="1" smtClean="0"/>
            <a:t>Cytoblock</a:t>
          </a:r>
          <a:endParaRPr lang="nl-BE" sz="2000" b="1" kern="1200" dirty="0"/>
        </a:p>
      </dsp:txBody>
      <dsp:txXfrm>
        <a:off x="2078980" y="1500237"/>
        <a:ext cx="1512971" cy="988152"/>
      </dsp:txXfrm>
    </dsp:sp>
    <dsp:sp modelId="{8B24A20B-72C5-4759-97D9-5245B74624FC}">
      <dsp:nvSpPr>
        <dsp:cNvPr id="0" name=""/>
        <dsp:cNvSpPr/>
      </dsp:nvSpPr>
      <dsp:spPr>
        <a:xfrm>
          <a:off x="4882261" y="1049638"/>
          <a:ext cx="1023397" cy="419855"/>
        </a:xfrm>
        <a:custGeom>
          <a:avLst/>
          <a:gdLst/>
          <a:ahLst/>
          <a:cxnLst/>
          <a:rect l="0" t="0" r="0" b="0"/>
          <a:pathLst>
            <a:path>
              <a:moveTo>
                <a:pt x="1023397" y="0"/>
              </a:moveTo>
              <a:lnTo>
                <a:pt x="1023397" y="209927"/>
              </a:lnTo>
              <a:lnTo>
                <a:pt x="0" y="209927"/>
              </a:lnTo>
              <a:lnTo>
                <a:pt x="0" y="4198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16B25E-9FDB-43EB-B08B-2428AEE36E96}">
      <dsp:nvSpPr>
        <dsp:cNvPr id="0" name=""/>
        <dsp:cNvSpPr/>
      </dsp:nvSpPr>
      <dsp:spPr>
        <a:xfrm>
          <a:off x="4095032" y="1469494"/>
          <a:ext cx="1574457" cy="1049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Formol</a:t>
          </a:r>
          <a:r>
            <a:rPr lang="nl-BE" sz="2000" b="1" kern="1200" dirty="0" smtClean="0"/>
            <a:t>/ azijnzuur </a:t>
          </a:r>
          <a:r>
            <a:rPr lang="nl-BE" sz="2000" b="1" kern="1200" dirty="0" smtClean="0"/>
            <a:t>10 %</a:t>
          </a:r>
          <a:endParaRPr lang="nl-BE" sz="2000" b="1" kern="1200" dirty="0"/>
        </a:p>
      </dsp:txBody>
      <dsp:txXfrm>
        <a:off x="4125775" y="1500237"/>
        <a:ext cx="1512971" cy="988152"/>
      </dsp:txXfrm>
    </dsp:sp>
    <dsp:sp modelId="{86EA7E5B-CA4D-4707-B3E1-6C82DFF13236}">
      <dsp:nvSpPr>
        <dsp:cNvPr id="0" name=""/>
        <dsp:cNvSpPr/>
      </dsp:nvSpPr>
      <dsp:spPr>
        <a:xfrm>
          <a:off x="5905659" y="1049638"/>
          <a:ext cx="1023397" cy="419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27"/>
              </a:lnTo>
              <a:lnTo>
                <a:pt x="1023397" y="209927"/>
              </a:lnTo>
              <a:lnTo>
                <a:pt x="1023397" y="4198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8B1E5-09DF-4F40-AA4B-A72FF4BCF6C2}">
      <dsp:nvSpPr>
        <dsp:cNvPr id="0" name=""/>
        <dsp:cNvSpPr/>
      </dsp:nvSpPr>
      <dsp:spPr>
        <a:xfrm>
          <a:off x="6141827" y="1469494"/>
          <a:ext cx="1574457" cy="1049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err="1" smtClean="0"/>
            <a:t>CytoFoam</a:t>
          </a:r>
          <a:r>
            <a:rPr lang="nl-BE" sz="2000" b="1" kern="1200" dirty="0" smtClean="0"/>
            <a:t> Disk</a:t>
          </a:r>
          <a:endParaRPr lang="nl-BE" sz="2000" b="1" kern="1200" dirty="0"/>
        </a:p>
      </dsp:txBody>
      <dsp:txXfrm>
        <a:off x="6172570" y="1500237"/>
        <a:ext cx="1512971" cy="988152"/>
      </dsp:txXfrm>
    </dsp:sp>
    <dsp:sp modelId="{891E4F47-EBC0-49C6-964C-998A1FD0E919}">
      <dsp:nvSpPr>
        <dsp:cNvPr id="0" name=""/>
        <dsp:cNvSpPr/>
      </dsp:nvSpPr>
      <dsp:spPr>
        <a:xfrm>
          <a:off x="5905659" y="1049638"/>
          <a:ext cx="3070192" cy="419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27"/>
              </a:lnTo>
              <a:lnTo>
                <a:pt x="3070192" y="209927"/>
              </a:lnTo>
              <a:lnTo>
                <a:pt x="3070192" y="4198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3D7BF-0407-4BAE-9723-BD0CC189E33A}">
      <dsp:nvSpPr>
        <dsp:cNvPr id="0" name=""/>
        <dsp:cNvSpPr/>
      </dsp:nvSpPr>
      <dsp:spPr>
        <a:xfrm>
          <a:off x="8188622" y="1469494"/>
          <a:ext cx="1574457" cy="1049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err="1" smtClean="0"/>
            <a:t>Isopropanol</a:t>
          </a:r>
          <a:r>
            <a:rPr lang="nl-BE" sz="2000" kern="1200" dirty="0" smtClean="0"/>
            <a:t> </a:t>
          </a:r>
          <a:endParaRPr lang="nl-BE" sz="2000" kern="1200" dirty="0"/>
        </a:p>
      </dsp:txBody>
      <dsp:txXfrm>
        <a:off x="8219365" y="1500237"/>
        <a:ext cx="1512971" cy="988152"/>
      </dsp:txXfrm>
    </dsp:sp>
    <dsp:sp modelId="{65BEC965-212F-49B1-A7CC-288A2235E911}">
      <dsp:nvSpPr>
        <dsp:cNvPr id="0" name=""/>
        <dsp:cNvSpPr/>
      </dsp:nvSpPr>
      <dsp:spPr>
        <a:xfrm>
          <a:off x="5905659" y="1049638"/>
          <a:ext cx="5116988" cy="419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27"/>
              </a:lnTo>
              <a:lnTo>
                <a:pt x="5116988" y="209927"/>
              </a:lnTo>
              <a:lnTo>
                <a:pt x="5116988" y="41985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CB1BE-DD0C-476E-8890-54DF236FC814}">
      <dsp:nvSpPr>
        <dsp:cNvPr id="0" name=""/>
        <dsp:cNvSpPr/>
      </dsp:nvSpPr>
      <dsp:spPr>
        <a:xfrm>
          <a:off x="10235418" y="1469494"/>
          <a:ext cx="1574457" cy="10496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000" b="1" kern="1200" dirty="0" smtClean="0"/>
            <a:t>Plasma</a:t>
          </a:r>
          <a:r>
            <a:rPr lang="nl-BE" sz="2000" b="1" kern="1200" dirty="0" smtClean="0"/>
            <a:t>/ </a:t>
          </a:r>
          <a:r>
            <a:rPr lang="nl-BE" sz="2000" b="1" kern="1200" dirty="0" err="1" smtClean="0"/>
            <a:t>trombine</a:t>
          </a:r>
          <a:endParaRPr lang="nl-BE" sz="2000" b="1" kern="1200" dirty="0"/>
        </a:p>
      </dsp:txBody>
      <dsp:txXfrm>
        <a:off x="10266161" y="1500237"/>
        <a:ext cx="1512971" cy="988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CE9E0-6CF6-4C78-BE16-977C82804336}" type="datetimeFigureOut">
              <a:rPr lang="nl-BE" smtClean="0"/>
              <a:t>14/06/2016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317F7-36ED-4A7D-87CF-185BBF1A88A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593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Meestal een uitstrijkje</a:t>
            </a:r>
            <a:r>
              <a:rPr lang="nl-BE" baseline="0" dirty="0" smtClean="0"/>
              <a:t> maken die wordt gekleurd met de </a:t>
            </a:r>
            <a:r>
              <a:rPr lang="nl-BE" baseline="0" dirty="0" err="1" smtClean="0"/>
              <a:t>papnicolaou</a:t>
            </a:r>
            <a:r>
              <a:rPr lang="nl-BE" baseline="0" dirty="0" smtClean="0"/>
              <a:t> kleuring en indien mogelijk bij het zien van weefselbrokjes of stukjes het maken van een inbedding. Deze kleuren met HE-kleuring. Een inbedding heeft als voordeel dat er nieuwe coupes kunnen gesneden worden voor extra kleuringen om meer informatie te verkrijgen.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17F7-36ED-4A7D-87CF-185BBF1A88A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467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Altijd eerst uitstrijkje</a:t>
            </a:r>
            <a:r>
              <a:rPr lang="nl-BE" baseline="0" dirty="0" smtClean="0"/>
              <a:t> met </a:t>
            </a:r>
            <a:r>
              <a:rPr lang="nl-BE" baseline="0" dirty="0" err="1" smtClean="0"/>
              <a:t>Papanicolaou</a:t>
            </a:r>
            <a:r>
              <a:rPr lang="nl-BE" baseline="0" dirty="0" smtClean="0"/>
              <a:t> kleuring en indien nodig inbedding -&gt; HE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baseline="0" dirty="0" smtClean="0"/>
              <a:t> Ook vertellen dat hoeveelheid materiaal ook afhangt van de prikker of diegene die de punctie uit heeft gevoerd </a:t>
            </a:r>
            <a:endParaRPr lang="nl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:  Twee kleuren: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Paars/blauw: kernen van de cel (</a:t>
            </a:r>
            <a:r>
              <a:rPr lang="nl-BE" dirty="0" err="1" smtClean="0"/>
              <a:t>hematoxiline</a:t>
            </a:r>
            <a:r>
              <a:rPr lang="nl-BE" dirty="0" smtClean="0"/>
              <a:t> kleurt zure structuren)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Roze/oranje: overige weefsel (eosine kleurt basische structuren)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Kernen bevatten DNA, RNA … -&gt; zuur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Cytoplasma bevat eiwitten met </a:t>
            </a:r>
            <a:r>
              <a:rPr lang="nl-BE" dirty="0" err="1" smtClean="0"/>
              <a:t>iso</a:t>
            </a:r>
            <a:r>
              <a:rPr lang="nl-BE" dirty="0" smtClean="0"/>
              <a:t>-elektrisch punt bij basische pH -&gt; basisch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Voor gynaecologische stalen en de </a:t>
            </a:r>
            <a:r>
              <a:rPr lang="nl-BE" i="1" dirty="0" err="1" smtClean="0"/>
              <a:t>monolayer</a:t>
            </a:r>
            <a:r>
              <a:rPr lang="nl-BE" i="1" dirty="0" smtClean="0"/>
              <a:t>/</a:t>
            </a:r>
            <a:r>
              <a:rPr lang="nl-BE" i="1" dirty="0" err="1" smtClean="0"/>
              <a:t>cytospin</a:t>
            </a:r>
            <a:r>
              <a:rPr lang="nl-BE" dirty="0" smtClean="0"/>
              <a:t> preparaten: </a:t>
            </a:r>
            <a:r>
              <a:rPr lang="nl-BE" dirty="0" err="1" smtClean="0"/>
              <a:t>Papanicolaou</a:t>
            </a:r>
            <a:r>
              <a:rPr lang="nl-BE" dirty="0" smtClean="0"/>
              <a:t> kleuring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Meer doorzichtigheid van de preparaten (voor cellen die over elkaar liggen)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17F7-36ED-4A7D-87CF-185BBF1A88A9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548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http://www.egfr-mutatie.nl/longkanker/behandelingen/egfr-tki-s </a:t>
            </a:r>
          </a:p>
          <a:p>
            <a:r>
              <a:rPr lang="nl-BE" dirty="0" smtClean="0"/>
              <a:t>Kan worden uitgevoerd op inbedding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17F7-36ED-4A7D-87CF-185BBF1A88A9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5213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https://historiasveterinarias.wordpress.com/tag/diff-quick/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17F7-36ED-4A7D-87CF-185BBF1A88A9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774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Aanprikken en op medium toekomen op labo (</a:t>
            </a:r>
            <a:r>
              <a:rPr lang="nl-BE" i="1" dirty="0" err="1" smtClean="0"/>
              <a:t>Cytolyt</a:t>
            </a:r>
            <a:r>
              <a:rPr lang="nl-BE" i="1" dirty="0" smtClean="0"/>
              <a:t> of </a:t>
            </a:r>
            <a:r>
              <a:rPr lang="nl-BE" i="1" dirty="0" err="1" smtClean="0"/>
              <a:t>Cytorich</a:t>
            </a:r>
            <a:r>
              <a:rPr lang="nl-BE" i="1" dirty="0" smtClean="0"/>
              <a:t> Red</a:t>
            </a:r>
            <a:r>
              <a:rPr lang="nl-BE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Centrifugeren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</a:t>
            </a:r>
            <a:r>
              <a:rPr lang="nl-BE" dirty="0" err="1" smtClean="0"/>
              <a:t>Monolayer</a:t>
            </a:r>
            <a:r>
              <a:rPr lang="nl-BE" dirty="0" smtClean="0"/>
              <a:t> maken met TP 2000 – PAP-kleuring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Inbedding via bepaalde methode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Overnacht in de VIP (formol-ethanol-xyleen-vloeibare paraffine)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Inbedden in </a:t>
            </a:r>
            <a:r>
              <a:rPr lang="nl-BE" dirty="0" err="1" smtClean="0"/>
              <a:t>celblokken</a:t>
            </a: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Coupes snijden (microtoom)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Drogen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Hydrateren en kleuren (HE-kleuring)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17F7-36ED-4A7D-87CF-185BBF1A88A9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933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Neutrale methode: zonder iets toe te voegen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</a:t>
            </a:r>
            <a:r>
              <a:rPr lang="nl-BE" i="1" dirty="0" err="1" smtClean="0"/>
              <a:t>Shandon</a:t>
            </a:r>
            <a:r>
              <a:rPr lang="nl-BE" i="1" dirty="0" smtClean="0"/>
              <a:t> </a:t>
            </a:r>
            <a:r>
              <a:rPr lang="nl-BE" i="1" dirty="0" err="1" smtClean="0"/>
              <a:t>Cytoblock</a:t>
            </a:r>
            <a:endParaRPr lang="nl-BE" i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Twee reagentia: blauw en kleurloos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Gelletje maken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Formol/azijnzuur 10 %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Fixeren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makkelijker propje vormen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</a:t>
            </a:r>
            <a:r>
              <a:rPr lang="nl-BE" i="1" dirty="0" err="1" smtClean="0"/>
              <a:t>CytoFoam</a:t>
            </a:r>
            <a:r>
              <a:rPr lang="nl-BE" i="1" dirty="0" smtClean="0"/>
              <a:t> Disk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Opzuigen cellen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</a:t>
            </a:r>
            <a:r>
              <a:rPr lang="nl-BE" dirty="0" err="1" smtClean="0"/>
              <a:t>Isopropanol</a:t>
            </a: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Fixeren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Makkelijker propje vormen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Plasma/</a:t>
            </a:r>
            <a:r>
              <a:rPr lang="nl-BE" dirty="0" err="1" smtClean="0"/>
              <a:t>trombine</a:t>
            </a: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3 druppels plasma, vortexen, 3 druppels </a:t>
            </a:r>
            <a:r>
              <a:rPr lang="nl-BE" dirty="0" err="1" smtClean="0"/>
              <a:t>trombine</a:t>
            </a:r>
            <a:endParaRPr lang="nl-B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 smtClean="0"/>
              <a:t> Brokje inbedden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17F7-36ED-4A7D-87CF-185BBF1A88A9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4448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- Handelingen in het labo: </a:t>
            </a:r>
          </a:p>
          <a:p>
            <a:pPr lvl="2"/>
            <a:r>
              <a:rPr lang="nl-BE" dirty="0" smtClean="0"/>
              <a:t>-  </a:t>
            </a:r>
            <a:r>
              <a:rPr lang="nl-BE" i="1" dirty="0" err="1" smtClean="0"/>
              <a:t>Cytoblock</a:t>
            </a:r>
            <a:r>
              <a:rPr lang="nl-BE" dirty="0" smtClean="0"/>
              <a:t> en plasma/</a:t>
            </a:r>
            <a:r>
              <a:rPr lang="nl-BE" dirty="0" err="1" smtClean="0"/>
              <a:t>trombine</a:t>
            </a:r>
            <a:r>
              <a:rPr lang="nl-BE" dirty="0" smtClean="0"/>
              <a:t> makkelijkste (minst verlies aan cellen)</a:t>
            </a:r>
          </a:p>
          <a:p>
            <a:pPr lvl="2"/>
            <a:r>
              <a:rPr lang="nl-BE" dirty="0" smtClean="0"/>
              <a:t>-  Ook geen wachttijd</a:t>
            </a:r>
          </a:p>
          <a:p>
            <a:r>
              <a:rPr lang="nl-BE" dirty="0" smtClean="0"/>
              <a:t>- Moeilijkheid voor stellen diagnose:</a:t>
            </a:r>
          </a:p>
          <a:p>
            <a:pPr lvl="2"/>
            <a:r>
              <a:rPr lang="nl-BE" dirty="0" smtClean="0"/>
              <a:t>-  Alle methodes kunnen gediagnosticeerd worden</a:t>
            </a:r>
          </a:p>
          <a:p>
            <a:pPr lvl="2"/>
            <a:r>
              <a:rPr lang="nl-BE" dirty="0" smtClean="0"/>
              <a:t>-  Mogelijkheid tot immunohistochemische kleuringen en moleculaire diagnostiek</a:t>
            </a:r>
          </a:p>
          <a:p>
            <a:pPr lvl="2"/>
            <a:r>
              <a:rPr lang="nl-BE" dirty="0" smtClean="0"/>
              <a:t>-  Formol/azijnzuur 10 % heeft minder sterke </a:t>
            </a:r>
            <a:r>
              <a:rPr lang="nl-BE" dirty="0" err="1" smtClean="0"/>
              <a:t>aankleuring</a:t>
            </a:r>
            <a:endParaRPr lang="nl-BE" dirty="0" smtClean="0"/>
          </a:p>
          <a:p>
            <a:pPr lvl="2"/>
            <a:r>
              <a:rPr lang="nl-BE" dirty="0" smtClean="0"/>
              <a:t>-  </a:t>
            </a:r>
            <a:r>
              <a:rPr lang="nl-BE" i="1" dirty="0" err="1" smtClean="0"/>
              <a:t>CytoFoam</a:t>
            </a:r>
            <a:r>
              <a:rPr lang="nl-BE" i="1" dirty="0" smtClean="0"/>
              <a:t> Disk </a:t>
            </a:r>
            <a:r>
              <a:rPr lang="nl-BE" dirty="0" smtClean="0"/>
              <a:t>kan niet gebruikt worden voor grote stukjes en moeilijker voor weefselverband te herkennen</a:t>
            </a:r>
          </a:p>
          <a:p>
            <a:r>
              <a:rPr lang="nl-BE" dirty="0" smtClean="0"/>
              <a:t>- Prijs:</a:t>
            </a:r>
          </a:p>
          <a:p>
            <a:pPr lvl="2"/>
            <a:r>
              <a:rPr lang="nl-BE" dirty="0" smtClean="0"/>
              <a:t>-  </a:t>
            </a:r>
            <a:r>
              <a:rPr lang="nl-BE" dirty="0" err="1" smtClean="0"/>
              <a:t>Isopropanol</a:t>
            </a:r>
            <a:r>
              <a:rPr lang="nl-BE" dirty="0" smtClean="0"/>
              <a:t>, formol, azijnzuur zijn goedkoop</a:t>
            </a:r>
          </a:p>
          <a:p>
            <a:pPr lvl="2"/>
            <a:r>
              <a:rPr lang="nl-BE" dirty="0" smtClean="0"/>
              <a:t>-  </a:t>
            </a:r>
            <a:r>
              <a:rPr lang="nl-BE" i="1" dirty="0" err="1" smtClean="0"/>
              <a:t>Cytoblock</a:t>
            </a:r>
            <a:r>
              <a:rPr lang="nl-BE" dirty="0" smtClean="0"/>
              <a:t> iets duurder maar met kwaliteit vergeleken is het prijs/kwaliteit positief</a:t>
            </a:r>
          </a:p>
          <a:p>
            <a:pPr lvl="2"/>
            <a:r>
              <a:rPr lang="nl-BE" dirty="0" smtClean="0"/>
              <a:t>-  </a:t>
            </a:r>
            <a:r>
              <a:rPr lang="nl-BE" i="1" dirty="0" err="1" smtClean="0"/>
              <a:t>CytoFoam</a:t>
            </a:r>
            <a:r>
              <a:rPr lang="nl-BE" i="1" dirty="0" smtClean="0"/>
              <a:t> Disk </a:t>
            </a:r>
            <a:r>
              <a:rPr lang="nl-BE" dirty="0" smtClean="0"/>
              <a:t>is zeer duur en heeft wat nadeel in vergelijking met de andere technieken</a:t>
            </a:r>
          </a:p>
          <a:p>
            <a:r>
              <a:rPr lang="nl-BE" dirty="0" smtClean="0"/>
              <a:t>- Besluit:</a:t>
            </a:r>
          </a:p>
          <a:p>
            <a:pPr lvl="2"/>
            <a:r>
              <a:rPr lang="nl-BE" dirty="0" smtClean="0"/>
              <a:t>-  Voorkeur voor </a:t>
            </a:r>
            <a:r>
              <a:rPr lang="nl-BE" i="1" dirty="0" err="1" smtClean="0"/>
              <a:t>Cytoblock</a:t>
            </a:r>
            <a:r>
              <a:rPr lang="nl-BE" dirty="0" smtClean="0"/>
              <a:t> en plasma/</a:t>
            </a:r>
            <a:r>
              <a:rPr lang="nl-BE" dirty="0" err="1" smtClean="0"/>
              <a:t>trombine</a:t>
            </a:r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317F7-36ED-4A7D-87CF-185BBF1A88A9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786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6B0B4-CF4B-4E4D-8F26-7CF2453EEF59}" type="datetime1">
              <a:rPr lang="nl-BE" smtClean="0"/>
              <a:t>14/06/2016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66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C287-22C5-446D-81F2-229841C3DAEF}" type="datetime1">
              <a:rPr lang="nl-BE" smtClean="0"/>
              <a:t>14/06/2016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67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FC09-8870-468D-A8CD-180BAB2203DD}" type="datetime1">
              <a:rPr lang="nl-BE" smtClean="0"/>
              <a:t>14/06/2016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841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AB8D-F475-4DC4-BE11-BE2B5FCA691A}" type="datetime1">
              <a:rPr lang="nl-BE" smtClean="0"/>
              <a:t>14/06/2016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140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9D4C7-5795-432F-A70C-56C0018882CD}" type="datetime1">
              <a:rPr lang="nl-BE" smtClean="0"/>
              <a:t>14/06/2016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83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55C22-458C-44DC-906C-A3E7A19391C8}" type="datetime1">
              <a:rPr lang="nl-BE" smtClean="0"/>
              <a:t>14/06/2016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412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4D2E-7050-4F45-8688-972D6A41DC01}" type="datetime1">
              <a:rPr lang="nl-BE" smtClean="0"/>
              <a:t>14/06/2016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128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FC60-F0FD-456F-963B-904BA697E498}" type="datetime1">
              <a:rPr lang="nl-BE" smtClean="0"/>
              <a:t>14/06/2016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7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ACF1D-F246-4245-9C7C-F91E3D3CF250}" type="datetime1">
              <a:rPr lang="nl-BE" smtClean="0"/>
              <a:t>14/06/2016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833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FAF06AD-8A50-4BDC-BEE8-BA6343ADC713}" type="datetime1">
              <a:rPr lang="nl-BE" smtClean="0"/>
              <a:t>14/06/2016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146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9D38-3702-4A7A-AEC6-9D6DC0808344}" type="datetime1">
              <a:rPr lang="nl-BE" smtClean="0"/>
              <a:t>14/06/2016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395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42C0BE7-8A83-4443-948D-39C401F2B6FC}" type="datetime1">
              <a:rPr lang="nl-BE" smtClean="0"/>
              <a:t>14/06/2016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A54573D-5C0D-4030-BB38-5AC20E8ABE17}" type="slidenum">
              <a:rPr lang="nl-BE" smtClean="0"/>
              <a:t>‹nr.›</a:t>
            </a:fld>
            <a:endParaRPr lang="nl-B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8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4800" dirty="0" smtClean="0"/>
              <a:t>Optimalisatie van het maken van paraffineblokjes voor cytologische puncties (type EBUS-EUS)</a:t>
            </a:r>
            <a:endParaRPr lang="nl-BE" sz="4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Joke David</a:t>
            </a:r>
            <a:endParaRPr lang="nl-BE" dirty="0"/>
          </a:p>
        </p:txBody>
      </p:sp>
      <p:pic>
        <p:nvPicPr>
          <p:cNvPr id="2050" name="Picture 2" descr="http://www.howest.be/Documenten/Logo/HOWEST/rgb/howest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19" y="4464204"/>
            <a:ext cx="3371395" cy="1554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40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807837"/>
            <a:ext cx="9845040" cy="895671"/>
          </a:xfrm>
        </p:spPr>
        <p:txBody>
          <a:bodyPr/>
          <a:lstStyle/>
          <a:p>
            <a:r>
              <a:rPr lang="nl-BE" dirty="0" smtClean="0"/>
              <a:t>Technieken/methodes</a:t>
            </a:r>
            <a:endParaRPr lang="nl-BE" dirty="0"/>
          </a:p>
        </p:txBody>
      </p:sp>
      <p:graphicFrame>
        <p:nvGraphicFramePr>
          <p:cNvPr id="7" name="Tijdelijke aanduiding voor inhou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364326"/>
              </p:ext>
            </p:extLst>
          </p:nvPr>
        </p:nvGraphicFramePr>
        <p:xfrm>
          <a:off x="-119974" y="1817115"/>
          <a:ext cx="11524805" cy="4825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64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Technieken/methodes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11</a:t>
            </a:fld>
            <a:endParaRPr lang="nl-BE"/>
          </a:p>
        </p:txBody>
      </p:sp>
      <p:graphicFrame>
        <p:nvGraphicFramePr>
          <p:cNvPr id="5" name="Tijdelijke aanduiding voor inhou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371006"/>
              </p:ext>
            </p:extLst>
          </p:nvPr>
        </p:nvGraphicFramePr>
        <p:xfrm>
          <a:off x="220821" y="1981130"/>
          <a:ext cx="11811318" cy="4661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Afbeelding 6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4936" r="17287" b="31081"/>
          <a:stretch/>
        </p:blipFill>
        <p:spPr bwMode="auto">
          <a:xfrm>
            <a:off x="2315258" y="4584678"/>
            <a:ext cx="1494742" cy="1633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9" t="38754" r="35879" b="28741"/>
          <a:stretch/>
        </p:blipFill>
        <p:spPr bwMode="auto">
          <a:xfrm>
            <a:off x="4022244" y="4584678"/>
            <a:ext cx="2256636" cy="1633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 descr="http://careforhealth.eu/wp-content/uploads/2014/01/CytoFoam-disk-prep-3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124" y="4584678"/>
            <a:ext cx="1784196" cy="1633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2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Inhoudsopgave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Inleiding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Literatuurstudie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Van staal tot preparaat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Technieken/methodes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b="1" dirty="0"/>
              <a:t> </a:t>
            </a:r>
            <a:r>
              <a:rPr lang="nl-BE" b="1" dirty="0" smtClean="0"/>
              <a:t>Resultaten </a:t>
            </a:r>
            <a:r>
              <a:rPr lang="nl-BE" b="1" dirty="0" smtClean="0"/>
              <a:t>en discussie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Conclusie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Toekomstperspectief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9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 en discussie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44" y="1737360"/>
            <a:ext cx="11766872" cy="369538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" t="15263" b="13684"/>
          <a:stretch/>
        </p:blipFill>
        <p:spPr>
          <a:xfrm>
            <a:off x="243044" y="3261583"/>
            <a:ext cx="1951516" cy="1985841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18656" r="3564" b="12075"/>
          <a:stretch/>
        </p:blipFill>
        <p:spPr bwMode="auto">
          <a:xfrm>
            <a:off x="2194560" y="3259118"/>
            <a:ext cx="1943100" cy="1988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Afbeelding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20201" b="10126"/>
          <a:stretch/>
        </p:blipFill>
        <p:spPr bwMode="auto">
          <a:xfrm>
            <a:off x="4146076" y="3259118"/>
            <a:ext cx="1943100" cy="1988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17858" r="5997" b="12518"/>
          <a:stretch/>
        </p:blipFill>
        <p:spPr bwMode="auto">
          <a:xfrm>
            <a:off x="6063176" y="3271601"/>
            <a:ext cx="1937823" cy="1975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Afbeelding 8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11905" b="17966"/>
          <a:stretch/>
        </p:blipFill>
        <p:spPr bwMode="auto">
          <a:xfrm>
            <a:off x="8000999" y="3271601"/>
            <a:ext cx="1917100" cy="1975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4" b="14375"/>
          <a:stretch/>
        </p:blipFill>
        <p:spPr bwMode="auto">
          <a:xfrm>
            <a:off x="9943706" y="3259117"/>
            <a:ext cx="2066209" cy="1988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117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Resultaten en discussie</a:t>
            </a:r>
            <a:endParaRPr lang="nl-BE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21612"/>
              </p:ext>
            </p:extLst>
          </p:nvPr>
        </p:nvGraphicFramePr>
        <p:xfrm>
          <a:off x="550612" y="1842447"/>
          <a:ext cx="11184188" cy="4736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741"/>
                <a:gridCol w="1597741"/>
                <a:gridCol w="1597741"/>
                <a:gridCol w="1597741"/>
                <a:gridCol w="1597741"/>
                <a:gridCol w="1835016"/>
                <a:gridCol w="1360467"/>
              </a:tblGrid>
              <a:tr h="492015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Neutrale methode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Cytoblock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Formol/ azijnzuur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CytoFoam</a:t>
                      </a:r>
                      <a:r>
                        <a:rPr lang="nl-BE" sz="1600" dirty="0" smtClean="0"/>
                        <a:t> Disk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err="1" smtClean="0"/>
                        <a:t>Isopropanol</a:t>
                      </a:r>
                      <a:endParaRPr lang="nl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600" dirty="0" smtClean="0"/>
                        <a:t>Plasma/ </a:t>
                      </a:r>
                      <a:r>
                        <a:rPr lang="nl-BE" sz="1600" dirty="0" err="1" smtClean="0"/>
                        <a:t>thrombine</a:t>
                      </a:r>
                      <a:endParaRPr lang="nl-BE" sz="1600" dirty="0"/>
                    </a:p>
                  </a:txBody>
                  <a:tcPr/>
                </a:tc>
              </a:tr>
              <a:tr h="492015">
                <a:tc>
                  <a:txBody>
                    <a:bodyPr/>
                    <a:lstStyle/>
                    <a:p>
                      <a:r>
                        <a:rPr lang="nl-BE" sz="2000" dirty="0" smtClean="0"/>
                        <a:t>VOORDEEL</a:t>
                      </a:r>
                      <a:endParaRPr lang="nl-BE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nl-BE" sz="1600" b="1" dirty="0" smtClean="0"/>
                        <a:t>Makkelijk diagnose stellen</a:t>
                      </a:r>
                      <a:endParaRPr lang="nl-BE" sz="1600" b="1" dirty="0"/>
                    </a:p>
                  </a:txBody>
                  <a:tcPr>
                    <a:solidFill>
                      <a:srgbClr val="1FF5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</a:tr>
              <a:tr h="587264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nl-BE" sz="1600" b="1" dirty="0" err="1" smtClean="0"/>
                        <a:t>Immuno-histochemische</a:t>
                      </a:r>
                      <a:r>
                        <a:rPr lang="nl-BE" sz="1600" b="1" dirty="0" smtClean="0"/>
                        <a:t> kleuringen en moleculaire diagnostiek</a:t>
                      </a:r>
                      <a:endParaRPr lang="nl-BE" sz="1600" b="1" dirty="0"/>
                    </a:p>
                  </a:txBody>
                  <a:tcPr>
                    <a:solidFill>
                      <a:srgbClr val="1FF52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 sz="1400" dirty="0"/>
                    </a:p>
                  </a:txBody>
                  <a:tcPr/>
                </a:tc>
              </a:tr>
              <a:tr h="697054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smtClean="0"/>
                        <a:t>Verwijderen</a:t>
                      </a:r>
                      <a:r>
                        <a:rPr lang="nl-BE" sz="1600" b="1" baseline="0" dirty="0" smtClean="0"/>
                        <a:t> van RBC en eiwitten</a:t>
                      </a:r>
                      <a:endParaRPr lang="nl-BE" sz="1600" b="1" dirty="0"/>
                    </a:p>
                  </a:txBody>
                  <a:tcPr>
                    <a:solidFill>
                      <a:srgbClr val="1FF524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smtClean="0"/>
                        <a:t>Geen</a:t>
                      </a:r>
                      <a:r>
                        <a:rPr lang="nl-BE" sz="1600" b="1" baseline="0" dirty="0" smtClean="0"/>
                        <a:t> verlies van cellen (harde brok)</a:t>
                      </a:r>
                      <a:endParaRPr lang="nl-BE" sz="1600" b="1" dirty="0"/>
                    </a:p>
                  </a:txBody>
                  <a:tcPr>
                    <a:solidFill>
                      <a:srgbClr val="1FF524"/>
                    </a:solidFill>
                  </a:tcPr>
                </a:tc>
              </a:tr>
              <a:tr h="492015">
                <a:tc>
                  <a:txBody>
                    <a:bodyPr/>
                    <a:lstStyle/>
                    <a:p>
                      <a:r>
                        <a:rPr lang="nl-BE" sz="2000" dirty="0" smtClean="0"/>
                        <a:t>NADEEL</a:t>
                      </a:r>
                      <a:endParaRPr lang="nl-BE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chemeClr val="tx1"/>
                          </a:solidFill>
                        </a:rPr>
                        <a:t>Cellen verliezen</a:t>
                      </a:r>
                      <a:r>
                        <a:rPr lang="nl-BE" sz="1600" b="1" baseline="0" dirty="0" smtClean="0">
                          <a:solidFill>
                            <a:schemeClr val="tx1"/>
                          </a:solidFill>
                        </a:rPr>
                        <a:t> tijdens inbedden</a:t>
                      </a:r>
                      <a:endParaRPr lang="nl-B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chemeClr val="tx1"/>
                          </a:solidFill>
                        </a:rPr>
                        <a:t>Cellen</a:t>
                      </a:r>
                      <a:r>
                        <a:rPr lang="nl-BE" sz="1600" b="1" baseline="0" dirty="0" smtClean="0">
                          <a:solidFill>
                            <a:schemeClr val="tx1"/>
                          </a:solidFill>
                        </a:rPr>
                        <a:t> verliezen tijdens inbedden </a:t>
                      </a:r>
                      <a:endParaRPr lang="nl-B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chemeClr val="tx1"/>
                          </a:solidFill>
                        </a:rPr>
                        <a:t>Niet</a:t>
                      </a:r>
                      <a:r>
                        <a:rPr lang="nl-BE" sz="1600" b="1" baseline="0" dirty="0" smtClean="0">
                          <a:solidFill>
                            <a:schemeClr val="tx1"/>
                          </a:solidFill>
                        </a:rPr>
                        <a:t> voor grote stukken</a:t>
                      </a:r>
                      <a:endParaRPr lang="nl-B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chemeClr val="tx1"/>
                          </a:solidFill>
                        </a:rPr>
                        <a:t>Cellen verliezen tijdens inbedden</a:t>
                      </a:r>
                      <a:endParaRPr lang="nl-B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11025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chemeClr val="tx1"/>
                          </a:solidFill>
                        </a:rPr>
                        <a:t>Minder </a:t>
                      </a:r>
                      <a:r>
                        <a:rPr lang="nl-BE" sz="1600" b="1" dirty="0" err="1" smtClean="0">
                          <a:solidFill>
                            <a:schemeClr val="tx1"/>
                          </a:solidFill>
                        </a:rPr>
                        <a:t>aankleuring</a:t>
                      </a:r>
                      <a:r>
                        <a:rPr lang="nl-BE" sz="1600" b="1" dirty="0" smtClean="0">
                          <a:solidFill>
                            <a:schemeClr val="tx1"/>
                          </a:solidFill>
                        </a:rPr>
                        <a:t> van </a:t>
                      </a:r>
                      <a:r>
                        <a:rPr lang="nl-BE" sz="1600" b="1" dirty="0" err="1" smtClean="0">
                          <a:solidFill>
                            <a:schemeClr val="tx1"/>
                          </a:solidFill>
                        </a:rPr>
                        <a:t>hematoxyline</a:t>
                      </a:r>
                      <a:r>
                        <a:rPr lang="nl-BE" sz="1600" b="1" baseline="0" dirty="0" smtClean="0">
                          <a:solidFill>
                            <a:schemeClr val="tx1"/>
                          </a:solidFill>
                        </a:rPr>
                        <a:t> en eosine</a:t>
                      </a:r>
                      <a:endParaRPr lang="nl-B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chemeClr val="tx1"/>
                          </a:solidFill>
                        </a:rPr>
                        <a:t>Minder weefsel-gerelateerd</a:t>
                      </a:r>
                      <a:r>
                        <a:rPr lang="nl-BE" sz="1600" b="1" baseline="0" dirty="0" smtClean="0">
                          <a:solidFill>
                            <a:schemeClr val="tx1"/>
                          </a:solidFill>
                        </a:rPr>
                        <a:t> (verschillende velden)</a:t>
                      </a:r>
                      <a:endParaRPr lang="nl-B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9421"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BE" sz="1600" b="1" dirty="0" smtClean="0">
                          <a:solidFill>
                            <a:schemeClr val="tx1"/>
                          </a:solidFill>
                        </a:rPr>
                        <a:t>duur</a:t>
                      </a:r>
                      <a:endParaRPr lang="nl-BE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BE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34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Inhoudsopgave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Inleiding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Literatuurstudie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Van staal tot preparaat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Technieken/methodes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Resultaten </a:t>
            </a:r>
            <a:r>
              <a:rPr lang="nl-BE" dirty="0" smtClean="0"/>
              <a:t>en discussie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b="1" dirty="0" smtClean="0"/>
              <a:t>Conclusie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b="1" dirty="0"/>
              <a:t>Toekomstperspectief</a:t>
            </a:r>
          </a:p>
          <a:p>
            <a:pPr>
              <a:buFont typeface="Wingdings" panose="05000000000000000000" pitchFamily="2" charset="2"/>
              <a:buChar char="Ø"/>
            </a:pPr>
            <a:endParaRPr lang="nl-BE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58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4395"/>
              </p:ext>
            </p:extLst>
          </p:nvPr>
        </p:nvGraphicFramePr>
        <p:xfrm>
          <a:off x="1096963" y="1846261"/>
          <a:ext cx="10058400" cy="241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  <a:gridCol w="3352800"/>
              </a:tblGrid>
              <a:tr h="664710">
                <a:tc>
                  <a:txBody>
                    <a:bodyPr/>
                    <a:lstStyle/>
                    <a:p>
                      <a:r>
                        <a:rPr lang="nl-BE" dirty="0" smtClean="0"/>
                        <a:t>Handelingen in het labo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Diagnose stellen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Prijs </a:t>
                      </a:r>
                      <a:endParaRPr lang="nl-BE" dirty="0"/>
                    </a:p>
                  </a:txBody>
                  <a:tcPr/>
                </a:tc>
              </a:tr>
              <a:tr h="1747498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nl-BE" sz="1800" dirty="0" err="1" smtClean="0"/>
                        <a:t>Cytoblock</a:t>
                      </a:r>
                      <a:r>
                        <a:rPr lang="nl-BE" sz="1800" baseline="0" dirty="0" smtClean="0"/>
                        <a:t> en plasma/</a:t>
                      </a:r>
                      <a:r>
                        <a:rPr lang="nl-BE" sz="1800" baseline="0" dirty="0" err="1" smtClean="0"/>
                        <a:t>thrombine</a:t>
                      </a:r>
                      <a:endParaRPr lang="nl-BE" sz="1800" baseline="0" dirty="0" smtClean="0"/>
                    </a:p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nl-BE" sz="1800" baseline="0" dirty="0" smtClean="0"/>
                        <a:t>Geen wachttijd</a:t>
                      </a:r>
                    </a:p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nl-BE" sz="1800" dirty="0" smtClean="0"/>
                        <a:t>Vaste brok beter dan gel (efficiënter)</a:t>
                      </a:r>
                      <a:endParaRPr lang="nl-B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nl-BE" dirty="0" smtClean="0"/>
                        <a:t>Goed</a:t>
                      </a:r>
                      <a:r>
                        <a:rPr lang="nl-BE" baseline="0" dirty="0" smtClean="0"/>
                        <a:t> voor alle technieken</a:t>
                      </a:r>
                    </a:p>
                    <a:p>
                      <a:pPr marL="285750" indent="-285750">
                        <a:buFontTx/>
                        <a:buBlip>
                          <a:blip r:embed="rId4"/>
                        </a:buBlip>
                      </a:pPr>
                      <a:r>
                        <a:rPr lang="nl-BE" baseline="0" dirty="0" smtClean="0"/>
                        <a:t>Formol/azijnzuur minder </a:t>
                      </a:r>
                      <a:r>
                        <a:rPr lang="nl-BE" baseline="0" dirty="0" err="1" smtClean="0"/>
                        <a:t>aankleuring</a:t>
                      </a:r>
                      <a:endParaRPr lang="nl-BE" baseline="0" dirty="0" smtClean="0"/>
                    </a:p>
                    <a:p>
                      <a:pPr marL="285750" indent="-285750">
                        <a:buFontTx/>
                        <a:buBlip>
                          <a:blip r:embed="rId4"/>
                        </a:buBlip>
                      </a:pPr>
                      <a:r>
                        <a:rPr lang="nl-BE" baseline="0" dirty="0" err="1" smtClean="0"/>
                        <a:t>CytoFoam</a:t>
                      </a:r>
                      <a:r>
                        <a:rPr lang="nl-BE" baseline="0" dirty="0" smtClean="0"/>
                        <a:t> Disk grote fragmenten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3"/>
                        </a:buBlip>
                      </a:pPr>
                      <a:r>
                        <a:rPr lang="nl-BE" dirty="0" smtClean="0"/>
                        <a:t>Meeste goedkoop (0-50 euro/100 testen)</a:t>
                      </a:r>
                    </a:p>
                    <a:p>
                      <a:pPr marL="285750" indent="-285750">
                        <a:buFontTx/>
                        <a:buBlip>
                          <a:blip r:embed="rId4"/>
                        </a:buBlip>
                      </a:pPr>
                      <a:r>
                        <a:rPr lang="nl-BE" dirty="0" err="1" smtClean="0"/>
                        <a:t>Cytoblock</a:t>
                      </a:r>
                      <a:r>
                        <a:rPr lang="nl-BE" dirty="0" smtClean="0"/>
                        <a:t> iets duurder</a:t>
                      </a:r>
                      <a:r>
                        <a:rPr lang="nl-BE" baseline="0" dirty="0" smtClean="0"/>
                        <a:t> (260 euro/100 testen)</a:t>
                      </a:r>
                    </a:p>
                    <a:p>
                      <a:pPr marL="285750" indent="-285750">
                        <a:buFontTx/>
                        <a:buBlip>
                          <a:blip r:embed="rId4"/>
                        </a:buBlip>
                      </a:pPr>
                      <a:r>
                        <a:rPr lang="nl-BE" baseline="0" dirty="0" err="1" smtClean="0"/>
                        <a:t>CytoFoam</a:t>
                      </a:r>
                      <a:r>
                        <a:rPr lang="nl-BE" baseline="0" dirty="0" smtClean="0"/>
                        <a:t> Disk zeer duur (600 euro/100 testen)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248229" y="4542971"/>
            <a:ext cx="4499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 smtClean="0"/>
              <a:t>=&gt; </a:t>
            </a:r>
            <a:r>
              <a:rPr lang="nl-BE" sz="2400" b="1" dirty="0" smtClean="0"/>
              <a:t>Voorkeur plasma/</a:t>
            </a:r>
            <a:r>
              <a:rPr lang="nl-BE" sz="2400" b="1" dirty="0" err="1" smtClean="0"/>
              <a:t>thrombine</a:t>
            </a:r>
            <a:r>
              <a:rPr lang="nl-BE" sz="2400" b="1" dirty="0" smtClean="0"/>
              <a:t> en op tweede plaats </a:t>
            </a:r>
            <a:r>
              <a:rPr lang="nl-BE" sz="2400" b="1" dirty="0" err="1" smtClean="0"/>
              <a:t>Cytoblock</a:t>
            </a:r>
            <a:endParaRPr lang="nl-BE" sz="2400" b="1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72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Toekomstperspectief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Te weinig stalen -&gt; niet statistisch relevant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V</a:t>
            </a:r>
            <a:r>
              <a:rPr lang="nl-BE" dirty="0" smtClean="0"/>
              <a:t>erschillende staalhoeveelheid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Immunohistochemische kleuringen of moleculaire diagnostiek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Voorstel: cellijnen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63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Bedankt!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74" y="1737360"/>
            <a:ext cx="4664516" cy="311589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97" y="4045131"/>
            <a:ext cx="3938195" cy="263071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099" y="1783787"/>
            <a:ext cx="4204581" cy="2808660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316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Inhoudsopgave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</a:t>
            </a:r>
            <a:r>
              <a:rPr lang="nl-BE" b="1" dirty="0" smtClean="0"/>
              <a:t>Inleiding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b="1" dirty="0"/>
              <a:t> </a:t>
            </a:r>
            <a:r>
              <a:rPr lang="nl-BE" b="1" dirty="0" smtClean="0"/>
              <a:t>Achtergrond</a:t>
            </a:r>
            <a:endParaRPr lang="nl-BE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Van staal tot preparaat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Technieken/methodes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Resultaten </a:t>
            </a:r>
            <a:r>
              <a:rPr lang="nl-BE" dirty="0" smtClean="0"/>
              <a:t>en discussie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Conclusie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Toekomstperspectief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1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Inleiding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Dienst Pathologische Anatomie UZ Gent, onderdeel cytologie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Cytologie: onderzoek lichaamsvochten, uitstrijkjes of </a:t>
            </a:r>
            <a:r>
              <a:rPr lang="nl-BE" dirty="0" err="1" smtClean="0"/>
              <a:t>punctaten</a:t>
            </a:r>
            <a:endParaRPr lang="nl-BE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Probleem bij inbeddingen van cel-arme stalen (bv. EBUS/EUS/SK)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EBUS: aanprikken via endoscoop luchtpijp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EUS: aanprikken via endoscoop slokdarm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Doel: verder optimaliseren van methodes om inbeddingen te maken </a:t>
            </a:r>
            <a:endParaRPr lang="nl-BE" dirty="0"/>
          </a:p>
        </p:txBody>
      </p:sp>
      <p:pic>
        <p:nvPicPr>
          <p:cNvPr id="1026" name="Picture 2" descr="http://www.zorganderstv.be/files/3614/4059/9493/UZGen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37"/>
          <a:stretch/>
        </p:blipFill>
        <p:spPr bwMode="auto">
          <a:xfrm>
            <a:off x="2942318" y="4507019"/>
            <a:ext cx="4285796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02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Achtergrond: belang </a:t>
            </a:r>
            <a:r>
              <a:rPr lang="nl-BE" dirty="0" smtClean="0"/>
              <a:t>van EBUS/EUS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b="1" dirty="0" smtClean="0"/>
              <a:t> </a:t>
            </a:r>
            <a:r>
              <a:rPr lang="nl-BE" dirty="0" smtClean="0"/>
              <a:t>Kanker opsporen in lymfeklieren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b="1" dirty="0"/>
              <a:t> </a:t>
            </a:r>
            <a:r>
              <a:rPr lang="nl-BE" dirty="0" smtClean="0"/>
              <a:t>Belangrijk voor diagnose longkanker (bv NSCLC)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EBUS en EUS puncties zijn complementaire technieken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Minimaal invasieve methodes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Coupes kleuren met HE-kleuring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err="1" smtClean="0"/>
              <a:t>Hematoxyline</a:t>
            </a:r>
            <a:r>
              <a:rPr lang="nl-BE" dirty="0" smtClean="0"/>
              <a:t>-kern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Eosine-cytoplasma</a:t>
            </a:r>
            <a:endParaRPr lang="nl-BE" dirty="0"/>
          </a:p>
        </p:txBody>
      </p:sp>
      <p:pic>
        <p:nvPicPr>
          <p:cNvPr id="4" name="Afbeelding 3" descr="http://www.cpd.utoronto.ca/ebus/files/2015/01/EBU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70" y="3605954"/>
            <a:ext cx="6120130" cy="27197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429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Achtergrond: NSCLC </a:t>
            </a:r>
            <a:r>
              <a:rPr lang="nl-BE" dirty="0" smtClean="0"/>
              <a:t>en EGFR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Wanneer NSCLC door EGFR mutatie -&gt; behandeling TKI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i="1" dirty="0" smtClean="0"/>
              <a:t>NSCLC: non-small </a:t>
            </a:r>
            <a:r>
              <a:rPr lang="nl-BE" i="1" dirty="0" err="1" smtClean="0"/>
              <a:t>cell</a:t>
            </a:r>
            <a:r>
              <a:rPr lang="nl-BE" i="1" dirty="0" smtClean="0"/>
              <a:t> carcinoma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i="1" dirty="0" smtClean="0"/>
              <a:t>EGFR: </a:t>
            </a:r>
            <a:r>
              <a:rPr lang="nl-BE" i="1" dirty="0" err="1"/>
              <a:t>e</a:t>
            </a:r>
            <a:r>
              <a:rPr lang="nl-BE" i="1" dirty="0" err="1" smtClean="0"/>
              <a:t>pidermal</a:t>
            </a:r>
            <a:r>
              <a:rPr lang="nl-BE" i="1" dirty="0" smtClean="0"/>
              <a:t> </a:t>
            </a:r>
            <a:r>
              <a:rPr lang="nl-BE" i="1" dirty="0" err="1" smtClean="0"/>
              <a:t>growth</a:t>
            </a:r>
            <a:r>
              <a:rPr lang="nl-BE" i="1" dirty="0" smtClean="0"/>
              <a:t> factor receptor </a:t>
            </a:r>
            <a:r>
              <a:rPr lang="nl-BE" dirty="0" smtClean="0"/>
              <a:t>(oppervlakte receptor)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gevoelig voor stimulerende groeifactoren</a:t>
            </a: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TKI: </a:t>
            </a:r>
            <a:r>
              <a:rPr lang="nl-BE" dirty="0" err="1" smtClean="0"/>
              <a:t>tyrosine</a:t>
            </a:r>
            <a:r>
              <a:rPr lang="nl-BE" dirty="0" smtClean="0"/>
              <a:t> kinase inhibitoren (blokkeert de EGF-receptor)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Belangrijk om subtype te bepalen – andere behandeling</a:t>
            </a:r>
          </a:p>
        </p:txBody>
      </p:sp>
      <p:pic>
        <p:nvPicPr>
          <p:cNvPr id="5" name="Afbeelding 4"/>
          <p:cNvPicPr/>
          <p:nvPr/>
        </p:nvPicPr>
        <p:blipFill rotWithShape="1">
          <a:blip r:embed="rId3"/>
          <a:srcRect l="25020" t="2684" r="1684" b="4886"/>
          <a:stretch/>
        </p:blipFill>
        <p:spPr>
          <a:xfrm>
            <a:off x="7765575" y="3166281"/>
            <a:ext cx="4053385" cy="2988859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01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Achtergrond: ROSE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</a:t>
            </a:r>
            <a:r>
              <a:rPr lang="nl-BE" i="1" dirty="0" smtClean="0"/>
              <a:t>ROSE: </a:t>
            </a:r>
            <a:r>
              <a:rPr lang="nl-BE" i="1" dirty="0" err="1" smtClean="0"/>
              <a:t>rapid</a:t>
            </a:r>
            <a:r>
              <a:rPr lang="nl-BE" i="1" dirty="0"/>
              <a:t> </a:t>
            </a:r>
            <a:r>
              <a:rPr lang="nl-BE" i="1" dirty="0" smtClean="0"/>
              <a:t>on-site </a:t>
            </a:r>
            <a:r>
              <a:rPr lang="nl-BE" i="1" dirty="0" err="1" smtClean="0"/>
              <a:t>oncologic</a:t>
            </a:r>
            <a:r>
              <a:rPr lang="nl-BE" i="1" dirty="0" smtClean="0"/>
              <a:t> </a:t>
            </a:r>
            <a:r>
              <a:rPr lang="nl-BE" i="1" dirty="0" err="1" smtClean="0"/>
              <a:t>evaluation</a:t>
            </a:r>
            <a:endParaRPr lang="nl-BE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Preparaat in operatiekamer en kleuren met </a:t>
            </a:r>
            <a:r>
              <a:rPr lang="nl-BE" dirty="0" err="1" smtClean="0"/>
              <a:t>Diff</a:t>
            </a:r>
            <a:r>
              <a:rPr lang="nl-BE" dirty="0" smtClean="0"/>
              <a:t>-Quick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Direct hoeveelheid materiaal beoordelen 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935" y="2430780"/>
            <a:ext cx="4667250" cy="3733800"/>
          </a:xfrm>
          <a:prstGeom prst="rect">
            <a:avLst/>
          </a:prstGeom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98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Inhoudsopgave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Inleiding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Literatuurstudie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b="1" dirty="0" smtClean="0"/>
              <a:t>Van staal tot preparaat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Technieken/methodes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Resultaten </a:t>
            </a:r>
            <a:r>
              <a:rPr lang="nl-BE" dirty="0" smtClean="0"/>
              <a:t>en discussie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Conclusie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Toekomstperspectief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Van staal tot preparaat 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2276" y="1882826"/>
            <a:ext cx="1232587" cy="16434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394" y="2946560"/>
            <a:ext cx="1782612" cy="133695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438" y="1854765"/>
            <a:ext cx="1352347" cy="1803129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2197" y="4327974"/>
            <a:ext cx="2361406" cy="1377487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587" y="4164466"/>
            <a:ext cx="1392009" cy="1856011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9" t="19252" r="27184" b="23707"/>
          <a:stretch/>
        </p:blipFill>
        <p:spPr>
          <a:xfrm>
            <a:off x="7782700" y="4512097"/>
            <a:ext cx="2306473" cy="1577075"/>
          </a:xfrm>
          <a:prstGeom prst="rect">
            <a:avLst/>
          </a:prstGeom>
        </p:spPr>
      </p:pic>
      <p:pic>
        <p:nvPicPr>
          <p:cNvPr id="16" name="Afbeelding 15" descr="http://www.adamas-instrumenten.nl/handlers/dbimage.ashx?id=70&amp;f=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877" y="4375723"/>
            <a:ext cx="171450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Ingekeepte PIJL-RECHTS 16"/>
          <p:cNvSpPr/>
          <p:nvPr/>
        </p:nvSpPr>
        <p:spPr>
          <a:xfrm>
            <a:off x="530609" y="3672724"/>
            <a:ext cx="337272" cy="2240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Ingekeepte PIJL-RECHTS 17"/>
          <p:cNvSpPr/>
          <p:nvPr/>
        </p:nvSpPr>
        <p:spPr>
          <a:xfrm rot="19827334">
            <a:off x="3222234" y="2604717"/>
            <a:ext cx="449001" cy="19966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Ingekeepte PIJL-RECHTS 18"/>
          <p:cNvSpPr/>
          <p:nvPr/>
        </p:nvSpPr>
        <p:spPr>
          <a:xfrm rot="2081812">
            <a:off x="3053847" y="4408889"/>
            <a:ext cx="504967" cy="20641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Ingekeepte PIJL-RECHTS 19"/>
          <p:cNvSpPr/>
          <p:nvPr/>
        </p:nvSpPr>
        <p:spPr>
          <a:xfrm>
            <a:off x="5457431" y="5237366"/>
            <a:ext cx="410972" cy="2729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Ingekeepte PIJL-RECHTS 20"/>
          <p:cNvSpPr/>
          <p:nvPr/>
        </p:nvSpPr>
        <p:spPr>
          <a:xfrm>
            <a:off x="7393446" y="5237365"/>
            <a:ext cx="336889" cy="27295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Ingekeepte PIJL-RECHTS 21"/>
          <p:cNvSpPr/>
          <p:nvPr/>
        </p:nvSpPr>
        <p:spPr>
          <a:xfrm>
            <a:off x="10141538" y="5092471"/>
            <a:ext cx="376678" cy="28100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8</a:t>
            </a:fld>
            <a:endParaRPr lang="nl-BE"/>
          </a:p>
        </p:txBody>
      </p:sp>
      <p:pic>
        <p:nvPicPr>
          <p:cNvPr id="23" name="Afbeelding 2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1" y="3915042"/>
            <a:ext cx="1394661" cy="1194110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6916" y="5127387"/>
            <a:ext cx="1161301" cy="116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Inhoudsopgave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dirty="0" smtClean="0"/>
              <a:t> Inleiding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Literatuurstudie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Van staal tot preparaat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b="1" dirty="0" smtClean="0"/>
              <a:t>Technieken/methodes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b="1" dirty="0"/>
              <a:t> </a:t>
            </a:r>
            <a:r>
              <a:rPr lang="nl-BE" dirty="0" smtClean="0"/>
              <a:t>Resultaten </a:t>
            </a:r>
            <a:r>
              <a:rPr lang="nl-BE" dirty="0" smtClean="0"/>
              <a:t>en discussie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Conclusie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dirty="0"/>
              <a:t> </a:t>
            </a:r>
            <a:r>
              <a:rPr lang="nl-BE" dirty="0" smtClean="0"/>
              <a:t>Toekomstperspectief</a:t>
            </a: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4573D-5C0D-4030-BB38-5AC20E8ABE17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42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ugblik">
  <a:themeElements>
    <a:clrScheme name="Terugblik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3941395550B43AA55D408D701C79D" ma:contentTypeVersion="2" ma:contentTypeDescription="Een nieuw document maken." ma:contentTypeScope="" ma:versionID="0093e3357470571c301775be7262ec18">
  <xsd:schema xmlns:xsd="http://www.w3.org/2001/XMLSchema" xmlns:xs="http://www.w3.org/2001/XMLSchema" xmlns:p="http://schemas.microsoft.com/office/2006/metadata/properties" xmlns:ns2="22e78e1c-e40d-4f35-8d6f-16ad3463fab3" targetNamespace="http://schemas.microsoft.com/office/2006/metadata/properties" ma:root="true" ma:fieldsID="9910bde5e3189af8e35c3cdedbd8a20d" ns2:_="">
    <xsd:import namespace="22e78e1c-e40d-4f35-8d6f-16ad3463fab3"/>
    <xsd:element name="properties">
      <xsd:complexType>
        <xsd:sequence>
          <xsd:element name="documentManagement">
            <xsd:complexType>
              <xsd:all>
                <xsd:element ref="ns2:Academiejaar" minOccurs="0"/>
                <xsd:element ref="ns2:Confidentieel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78e1c-e40d-4f35-8d6f-16ad3463fab3" elementFormDefault="qualified">
    <xsd:import namespace="http://schemas.microsoft.com/office/2006/documentManagement/types"/>
    <xsd:import namespace="http://schemas.microsoft.com/office/infopath/2007/PartnerControls"/>
    <xsd:element name="Academiejaar" ma:index="8" nillable="true" ma:displayName="Academiejaar" ma:default="15-16" ma:description="Academiejaar" ma:format="Dropdown" ma:internalName="Academiejaar">
      <xsd:simpleType>
        <xsd:restriction base="dms:Choice">
          <xsd:enumeration value="10-11"/>
          <xsd:enumeration value="11-12"/>
          <xsd:enumeration value="12-13"/>
          <xsd:enumeration value="13-14"/>
          <xsd:enumeration value="14-15"/>
          <xsd:enumeration value="15-16"/>
          <xsd:enumeration value="16-17"/>
        </xsd:restriction>
      </xsd:simpleType>
    </xsd:element>
    <xsd:element name="Confidentieel_x003f_" ma:index="9" nillable="true" ma:displayName="Confidentieel?" ma:default="0" ma:internalName="Confidentieel_x003f_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NAAM + VOORNAA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ademiejaar xmlns="22e78e1c-e40d-4f35-8d6f-16ad3463fab3">15-16</Academiejaar>
    <Confidentieel_x003f_ xmlns="22e78e1c-e40d-4f35-8d6f-16ad3463fab3">false</Confidentieel_x003f_>
  </documentManagement>
</p:properties>
</file>

<file path=customXml/itemProps1.xml><?xml version="1.0" encoding="utf-8"?>
<ds:datastoreItem xmlns:ds="http://schemas.openxmlformats.org/officeDocument/2006/customXml" ds:itemID="{91ED5574-2405-46B9-B4EC-E3DCB12AC4E8}"/>
</file>

<file path=customXml/itemProps2.xml><?xml version="1.0" encoding="utf-8"?>
<ds:datastoreItem xmlns:ds="http://schemas.openxmlformats.org/officeDocument/2006/customXml" ds:itemID="{9E6966D0-062B-4729-8575-D67EB78B36C5}"/>
</file>

<file path=customXml/itemProps3.xml><?xml version="1.0" encoding="utf-8"?>
<ds:datastoreItem xmlns:ds="http://schemas.openxmlformats.org/officeDocument/2006/customXml" ds:itemID="{2411FB05-D492-444D-9271-A57775EBD2D5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845</TotalTime>
  <Words>906</Words>
  <Application>Microsoft Office PowerPoint</Application>
  <PresentationFormat>Breedbeeld</PresentationFormat>
  <Paragraphs>201</Paragraphs>
  <Slides>18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Calibri</vt:lpstr>
      <vt:lpstr>Calibri Light</vt:lpstr>
      <vt:lpstr>Wingdings</vt:lpstr>
      <vt:lpstr>Terugblik</vt:lpstr>
      <vt:lpstr>Optimalisatie van het maken van paraffineblokjes voor cytologische puncties (type EBUS-EUS)</vt:lpstr>
      <vt:lpstr>Inhoudsopgave</vt:lpstr>
      <vt:lpstr>Inleiding</vt:lpstr>
      <vt:lpstr>Achtergrond: belang van EBUS/EUS</vt:lpstr>
      <vt:lpstr>Achtergrond: NSCLC en EGFR</vt:lpstr>
      <vt:lpstr>Achtergrond: ROSE</vt:lpstr>
      <vt:lpstr>Inhoudsopgave</vt:lpstr>
      <vt:lpstr>Van staal tot preparaat </vt:lpstr>
      <vt:lpstr>Inhoudsopgave</vt:lpstr>
      <vt:lpstr>Technieken/methodes</vt:lpstr>
      <vt:lpstr>Technieken/methodes</vt:lpstr>
      <vt:lpstr>Inhoudsopgave</vt:lpstr>
      <vt:lpstr>Resultaten en discussie</vt:lpstr>
      <vt:lpstr>Resultaten en discussie</vt:lpstr>
      <vt:lpstr>Inhoudsopgave</vt:lpstr>
      <vt:lpstr>Conclusie</vt:lpstr>
      <vt:lpstr>Toekomstperspectief</vt:lpstr>
      <vt:lpstr>Bedankt!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Joke</dc:title>
  <dc:creator>David Joke</dc:creator>
  <cp:lastModifiedBy>David Joke</cp:lastModifiedBy>
  <cp:revision>47</cp:revision>
  <dcterms:created xsi:type="dcterms:W3CDTF">2016-03-16T10:26:26Z</dcterms:created>
  <dcterms:modified xsi:type="dcterms:W3CDTF">2016-06-14T05:18:25Z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0x0101003433941395550B43AA55D408D701C79D</vt:lpwstr>
  </property>
</Properties>
</file>