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1"/>
  </p:notesMasterIdLst>
  <p:sldIdLst>
    <p:sldId id="256" r:id="rId3"/>
    <p:sldId id="257" r:id="rId4"/>
    <p:sldId id="274" r:id="rId5"/>
    <p:sldId id="258" r:id="rId6"/>
    <p:sldId id="259" r:id="rId7"/>
    <p:sldId id="276" r:id="rId8"/>
    <p:sldId id="277" r:id="rId9"/>
    <p:sldId id="279" r:id="rId10"/>
    <p:sldId id="278" r:id="rId11"/>
    <p:sldId id="268" r:id="rId12"/>
    <p:sldId id="271" r:id="rId13"/>
    <p:sldId id="270" r:id="rId14"/>
    <p:sldId id="272" r:id="rId15"/>
    <p:sldId id="269" r:id="rId16"/>
    <p:sldId id="263" r:id="rId17"/>
    <p:sldId id="264" r:id="rId18"/>
    <p:sldId id="266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8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82" autoAdjust="0"/>
    <p:restoredTop sz="94434" autoAdjust="0"/>
  </p:normalViewPr>
  <p:slideViewPr>
    <p:cSldViewPr snapToGrid="0">
      <p:cViewPr varScale="1">
        <p:scale>
          <a:sx n="80" d="100"/>
          <a:sy n="80" d="100"/>
        </p:scale>
        <p:origin x="2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ebruiker\Desktop\Bachelorproef\brol\Units%20(DNS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ebruiker\Desktop\Bachelorproef\30march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4"/>
          <c:order val="4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Blad1!$A$6:$A$14</c:f>
              <c:strCache>
                <c:ptCount val="9"/>
                <c:pt idx="0">
                  <c:v> I6 -st</c:v>
                </c:pt>
                <c:pt idx="1">
                  <c:v> I7 -st</c:v>
                </c:pt>
                <c:pt idx="2">
                  <c:v> I6 -sh</c:v>
                </c:pt>
                <c:pt idx="3">
                  <c:v> I7 -sh</c:v>
                </c:pt>
                <c:pt idx="5">
                  <c:v>I6 -st</c:v>
                </c:pt>
                <c:pt idx="6">
                  <c:v>I7 -st</c:v>
                </c:pt>
                <c:pt idx="7">
                  <c:v>I6 -sh</c:v>
                </c:pt>
                <c:pt idx="8">
                  <c:v>I7 -sh</c:v>
                </c:pt>
              </c:strCache>
            </c:strRef>
          </c:cat>
          <c:val>
            <c:numRef>
              <c:f>Blad1!$F$6:$F$14</c:f>
            </c:numRef>
          </c:val>
          <c:extLst>
            <c:ext xmlns:c16="http://schemas.microsoft.com/office/drawing/2014/chart" uri="{C3380CC4-5D6E-409C-BE32-E72D297353CC}">
              <c16:uniqueId val="{00000000-790E-460A-9239-D203CF8CA1ED}"/>
            </c:ext>
          </c:extLst>
        </c:ser>
        <c:ser>
          <c:idx val="6"/>
          <c:order val="6"/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Blad1!$A$6:$A$14</c:f>
              <c:strCache>
                <c:ptCount val="9"/>
                <c:pt idx="0">
                  <c:v> I6 -st</c:v>
                </c:pt>
                <c:pt idx="1">
                  <c:v> I7 -st</c:v>
                </c:pt>
                <c:pt idx="2">
                  <c:v> I6 -sh</c:v>
                </c:pt>
                <c:pt idx="3">
                  <c:v> I7 -sh</c:v>
                </c:pt>
                <c:pt idx="5">
                  <c:v>I6 -st</c:v>
                </c:pt>
                <c:pt idx="6">
                  <c:v>I7 -st</c:v>
                </c:pt>
                <c:pt idx="7">
                  <c:v>I6 -sh</c:v>
                </c:pt>
                <c:pt idx="8">
                  <c:v>I7 -sh</c:v>
                </c:pt>
              </c:strCache>
            </c:strRef>
          </c:cat>
          <c:val>
            <c:numRef>
              <c:f>Blad1!$H$6:$H$14</c:f>
              <c:numCache>
                <c:formatCode>0.000</c:formatCode>
                <c:ptCount val="9"/>
                <c:pt idx="0">
                  <c:v>2.2318362862244201</c:v>
                </c:pt>
                <c:pt idx="1">
                  <c:v>2.689648857757633</c:v>
                </c:pt>
                <c:pt idx="2">
                  <c:v>2.0601565718994643</c:v>
                </c:pt>
                <c:pt idx="3">
                  <c:v>1.9457034290161608</c:v>
                </c:pt>
                <c:pt idx="5">
                  <c:v>3.2046880007324989</c:v>
                </c:pt>
                <c:pt idx="6">
                  <c:v>4.1775397152405791</c:v>
                </c:pt>
                <c:pt idx="7">
                  <c:v>5.7226571441651783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0E-460A-9239-D203CF8CA1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105600464"/>
        <c:axId val="-10559665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Blad1!$A$6:$A$14</c15:sqref>
                        </c15:formulaRef>
                      </c:ext>
                    </c:extLst>
                    <c:strCache>
                      <c:ptCount val="9"/>
                      <c:pt idx="0">
                        <c:v> I6 -st</c:v>
                      </c:pt>
                      <c:pt idx="1">
                        <c:v> I7 -st</c:v>
                      </c:pt>
                      <c:pt idx="2">
                        <c:v> I6 -sh</c:v>
                      </c:pt>
                      <c:pt idx="3">
                        <c:v> I7 -sh</c:v>
                      </c:pt>
                      <c:pt idx="5">
                        <c:v>I6 -st</c:v>
                      </c:pt>
                      <c:pt idx="6">
                        <c:v>I7 -st</c:v>
                      </c:pt>
                      <c:pt idx="7">
                        <c:v>I6 -sh</c:v>
                      </c:pt>
                      <c:pt idx="8">
                        <c:v>I7 -sh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Blad1!$B$6:$B$14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0.14000000000000001</c:v>
                      </c:pt>
                      <c:pt idx="1">
                        <c:v>0.14799999999999999</c:v>
                      </c:pt>
                      <c:pt idx="2">
                        <c:v>0.13700000000000001</c:v>
                      </c:pt>
                      <c:pt idx="3">
                        <c:v>0.13500000000000001</c:v>
                      </c:pt>
                      <c:pt idx="5">
                        <c:v>0.157</c:v>
                      </c:pt>
                      <c:pt idx="6">
                        <c:v>0.17399999999999999</c:v>
                      </c:pt>
                      <c:pt idx="7">
                        <c:v>0.20100000000000001</c:v>
                      </c:pt>
                      <c:pt idx="8">
                        <c:v>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790E-460A-9239-D203CF8CA1ED}"/>
                  </c:ext>
                </c:extLst>
              </c15:ser>
            </c15:filteredBarSeries>
            <c15:filteredBarSeries>
              <c15:ser>
                <c:idx val="1"/>
                <c:order val="1"/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Blad1!$A$6:$A$14</c15:sqref>
                        </c15:formulaRef>
                      </c:ext>
                    </c:extLst>
                    <c:strCache>
                      <c:ptCount val="9"/>
                      <c:pt idx="0">
                        <c:v> I6 -st</c:v>
                      </c:pt>
                      <c:pt idx="1">
                        <c:v> I7 -st</c:v>
                      </c:pt>
                      <c:pt idx="2">
                        <c:v> I6 -sh</c:v>
                      </c:pt>
                      <c:pt idx="3">
                        <c:v> I7 -sh</c:v>
                      </c:pt>
                      <c:pt idx="5">
                        <c:v>I6 -st</c:v>
                      </c:pt>
                      <c:pt idx="6">
                        <c:v>I7 -st</c:v>
                      </c:pt>
                      <c:pt idx="7">
                        <c:v>I6 -sh</c:v>
                      </c:pt>
                      <c:pt idx="8">
                        <c:v>I7 -sh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Blad1!$C$6:$C$14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8.0000000000000071E-3</c:v>
                      </c:pt>
                      <c:pt idx="1">
                        <c:v>1.5999999999999986E-2</c:v>
                      </c:pt>
                      <c:pt idx="2">
                        <c:v>5.0000000000000044E-3</c:v>
                      </c:pt>
                      <c:pt idx="3">
                        <c:v>3.0000000000000027E-3</c:v>
                      </c:pt>
                      <c:pt idx="5">
                        <c:v>2.4999999999999994E-2</c:v>
                      </c:pt>
                      <c:pt idx="6">
                        <c:v>4.1999999999999982E-2</c:v>
                      </c:pt>
                      <c:pt idx="7">
                        <c:v>6.9000000000000006E-2</c:v>
                      </c:pt>
                      <c:pt idx="8">
                        <c:v>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790E-460A-9239-D203CF8CA1ED}"/>
                  </c:ext>
                </c:extLst>
              </c15:ser>
            </c15:filteredBarSeries>
            <c15:filteredBarSeries>
              <c15:ser>
                <c:idx val="2"/>
                <c:order val="2"/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Blad1!$A$6:$A$14</c15:sqref>
                        </c15:formulaRef>
                      </c:ext>
                    </c:extLst>
                    <c:strCache>
                      <c:ptCount val="9"/>
                      <c:pt idx="0">
                        <c:v> I6 -st</c:v>
                      </c:pt>
                      <c:pt idx="1">
                        <c:v> I7 -st</c:v>
                      </c:pt>
                      <c:pt idx="2">
                        <c:v> I6 -sh</c:v>
                      </c:pt>
                      <c:pt idx="3">
                        <c:v> I7 -sh</c:v>
                      </c:pt>
                      <c:pt idx="5">
                        <c:v>I6 -st</c:v>
                      </c:pt>
                      <c:pt idx="6">
                        <c:v>I7 -st</c:v>
                      </c:pt>
                      <c:pt idx="7">
                        <c:v>I6 -sh</c:v>
                      </c:pt>
                      <c:pt idx="8">
                        <c:v>I7 -sh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Blad1!$D$6:$D$14</c15:sqref>
                        </c15:formulaRef>
                      </c:ext>
                    </c:extLst>
                    <c:numCache>
                      <c:formatCode>General</c:formatCode>
                      <c:ptCount val="9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790E-460A-9239-D203CF8CA1ED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Blad1!$A$6:$A$14</c15:sqref>
                        </c15:formulaRef>
                      </c:ext>
                    </c:extLst>
                    <c:strCache>
                      <c:ptCount val="9"/>
                      <c:pt idx="0">
                        <c:v> I6 -st</c:v>
                      </c:pt>
                      <c:pt idx="1">
                        <c:v> I7 -st</c:v>
                      </c:pt>
                      <c:pt idx="2">
                        <c:v> I6 -sh</c:v>
                      </c:pt>
                      <c:pt idx="3">
                        <c:v> I7 -sh</c:v>
                      </c:pt>
                      <c:pt idx="5">
                        <c:v>I6 -st</c:v>
                      </c:pt>
                      <c:pt idx="6">
                        <c:v>I7 -st</c:v>
                      </c:pt>
                      <c:pt idx="7">
                        <c:v>I6 -sh</c:v>
                      </c:pt>
                      <c:pt idx="8">
                        <c:v>I7 -sh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Blad1!$E$6:$E$14</c15:sqref>
                        </c15:formulaRef>
                      </c:ext>
                    </c:extLst>
                    <c:numCache>
                      <c:formatCode>0.000</c:formatCode>
                      <c:ptCount val="9"/>
                      <c:pt idx="0">
                        <c:v>1.2051915945611868E-2</c:v>
                      </c:pt>
                      <c:pt idx="1">
                        <c:v>1.4524103831891219E-2</c:v>
                      </c:pt>
                      <c:pt idx="2">
                        <c:v>1.1124845488257108E-2</c:v>
                      </c:pt>
                      <c:pt idx="3">
                        <c:v>1.0506798516687269E-2</c:v>
                      </c:pt>
                      <c:pt idx="5">
                        <c:v>1.7305315203955497E-2</c:v>
                      </c:pt>
                      <c:pt idx="6">
                        <c:v>2.2558714462299127E-2</c:v>
                      </c:pt>
                      <c:pt idx="7">
                        <c:v>3.0902348578491966E-2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5-790E-460A-9239-D203CF8CA1ED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Blad1!$A$6:$A$14</c15:sqref>
                        </c15:formulaRef>
                      </c:ext>
                    </c:extLst>
                    <c:strCache>
                      <c:ptCount val="9"/>
                      <c:pt idx="0">
                        <c:v> I6 -st</c:v>
                      </c:pt>
                      <c:pt idx="1">
                        <c:v> I7 -st</c:v>
                      </c:pt>
                      <c:pt idx="2">
                        <c:v> I6 -sh</c:v>
                      </c:pt>
                      <c:pt idx="3">
                        <c:v> I7 -sh</c:v>
                      </c:pt>
                      <c:pt idx="5">
                        <c:v>I6 -st</c:v>
                      </c:pt>
                      <c:pt idx="6">
                        <c:v>I7 -st</c:v>
                      </c:pt>
                      <c:pt idx="7">
                        <c:v>I6 -sh</c:v>
                      </c:pt>
                      <c:pt idx="8">
                        <c:v>I7 -sh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Blad1!$G$6:$G$14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66.9550885867326</c:v>
                      </c:pt>
                      <c:pt idx="1">
                        <c:v>80.689465732728991</c:v>
                      </c:pt>
                      <c:pt idx="2">
                        <c:v>61.804697156983934</c:v>
                      </c:pt>
                      <c:pt idx="3">
                        <c:v>58.371102870484826</c:v>
                      </c:pt>
                      <c:pt idx="5">
                        <c:v>96.140640021974974</c:v>
                      </c:pt>
                      <c:pt idx="6">
                        <c:v>125.32619145721736</c:v>
                      </c:pt>
                      <c:pt idx="7">
                        <c:v>171.67971432495534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6-790E-460A-9239-D203CF8CA1ED}"/>
                  </c:ext>
                </c:extLst>
              </c15:ser>
            </c15:filteredBarSeries>
          </c:ext>
        </c:extLst>
      </c:barChart>
      <c:catAx>
        <c:axId val="-1056004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nl-BE" baseline="0" dirty="0"/>
                  <a:t> </a:t>
                </a:r>
                <a:r>
                  <a:rPr lang="nl-BE" baseline="0" dirty="0" smtClean="0"/>
                  <a:t>Activiteit in </a:t>
                </a:r>
                <a:r>
                  <a:rPr lang="nl-BE" baseline="0" dirty="0" err="1" smtClean="0"/>
                  <a:t>supernatans</a:t>
                </a:r>
                <a:r>
                  <a:rPr lang="nl-BE" baseline="0" dirty="0" smtClean="0"/>
                  <a:t>                                                Activiteit </a:t>
                </a:r>
                <a:r>
                  <a:rPr lang="nl-BE" baseline="0" dirty="0"/>
                  <a:t>in pellet </a:t>
                </a:r>
                <a:r>
                  <a:rPr lang="nl-BE" baseline="0" dirty="0" smtClean="0"/>
                  <a:t>                        </a:t>
                </a:r>
                <a:endParaRPr lang="nl-BE" dirty="0"/>
              </a:p>
            </c:rich>
          </c:tx>
          <c:layout>
            <c:manualLayout>
              <c:xMode val="edge"/>
              <c:yMode val="edge"/>
              <c:x val="0.19909254539343507"/>
              <c:y val="0.9370808213006073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nl-B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-105596656"/>
        <c:crosses val="autoZero"/>
        <c:auto val="1"/>
        <c:lblAlgn val="ctr"/>
        <c:lblOffset val="100"/>
        <c:noMultiLvlLbl val="0"/>
      </c:catAx>
      <c:valAx>
        <c:axId val="-105596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nl-BE" dirty="0" smtClean="0"/>
                  <a:t>Enzym</a:t>
                </a:r>
                <a:r>
                  <a:rPr lang="nl-BE" baseline="0" dirty="0" smtClean="0"/>
                  <a:t> activiteit </a:t>
                </a:r>
                <a:r>
                  <a:rPr lang="nl-BE" baseline="0" dirty="0"/>
                  <a:t>(IU/ml)</a:t>
                </a:r>
                <a:endParaRPr lang="nl-BE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nl-BE"/>
            </a:p>
          </c:txPr>
        </c:title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-105600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B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v>Enzyme activity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yVal>
            <c:numRef>
              <c:f>'540 nm'!$G$3:$G$67</c:f>
              <c:numCache>
                <c:formatCode>0.00</c:formatCode>
                <c:ptCount val="65"/>
                <c:pt idx="0">
                  <c:v>2.8613285720825887</c:v>
                </c:pt>
                <c:pt idx="1">
                  <c:v>1.4878908574829459</c:v>
                </c:pt>
                <c:pt idx="2">
                  <c:v>0.97285171450808039</c:v>
                </c:pt>
                <c:pt idx="3">
                  <c:v>1.6595705718079001</c:v>
                </c:pt>
                <c:pt idx="4">
                  <c:v>1.9457034290161594</c:v>
                </c:pt>
                <c:pt idx="5">
                  <c:v>0.57226571441651752</c:v>
                </c:pt>
                <c:pt idx="6">
                  <c:v>0.51503914297486575</c:v>
                </c:pt>
                <c:pt idx="7">
                  <c:v>1.3162111431579915</c:v>
                </c:pt>
                <c:pt idx="8">
                  <c:v>1.2589845717163397</c:v>
                </c:pt>
                <c:pt idx="9">
                  <c:v>0.74394542874147296</c:v>
                </c:pt>
                <c:pt idx="10">
                  <c:v>1.6595705718079001</c:v>
                </c:pt>
                <c:pt idx="11">
                  <c:v>1.1445314288330359</c:v>
                </c:pt>
                <c:pt idx="12">
                  <c:v>0.62949228585816941</c:v>
                </c:pt>
                <c:pt idx="13">
                  <c:v>0.80117200018312473</c:v>
                </c:pt>
                <c:pt idx="14">
                  <c:v>0.74394542874147296</c:v>
                </c:pt>
                <c:pt idx="15">
                  <c:v>0.11445314288330365</c:v>
                </c:pt>
                <c:pt idx="16">
                  <c:v>0.97285171450808039</c:v>
                </c:pt>
                <c:pt idx="17">
                  <c:v>1.1445314288330359</c:v>
                </c:pt>
                <c:pt idx="18">
                  <c:v>-1.2589845717163397</c:v>
                </c:pt>
                <c:pt idx="19">
                  <c:v>1.7740237146912037</c:v>
                </c:pt>
                <c:pt idx="20">
                  <c:v>1.3734377145996426</c:v>
                </c:pt>
                <c:pt idx="21">
                  <c:v>1.2017580002746877</c:v>
                </c:pt>
                <c:pt idx="22">
                  <c:v>1.2589845717163397</c:v>
                </c:pt>
                <c:pt idx="23">
                  <c:v>0.11445314288330365</c:v>
                </c:pt>
                <c:pt idx="24">
                  <c:v>-0.28613285720825921</c:v>
                </c:pt>
                <c:pt idx="25">
                  <c:v>-0.22890628576660729</c:v>
                </c:pt>
                <c:pt idx="26">
                  <c:v>5.7226571441651823E-2</c:v>
                </c:pt>
                <c:pt idx="27">
                  <c:v>-0.40058600009156281</c:v>
                </c:pt>
                <c:pt idx="28">
                  <c:v>-0.11445314288330365</c:v>
                </c:pt>
                <c:pt idx="29">
                  <c:v>0.97285171450808039</c:v>
                </c:pt>
                <c:pt idx="30">
                  <c:v>-0.74394542874147296</c:v>
                </c:pt>
                <c:pt idx="31">
                  <c:v>-0.51503914297486653</c:v>
                </c:pt>
                <c:pt idx="32">
                  <c:v>-5.7226571441651823E-2</c:v>
                </c:pt>
                <c:pt idx="33">
                  <c:v>-0.57226571441651841</c:v>
                </c:pt>
                <c:pt idx="34">
                  <c:v>-0.9156251430664285</c:v>
                </c:pt>
                <c:pt idx="35">
                  <c:v>-0.40058600009156281</c:v>
                </c:pt>
                <c:pt idx="36">
                  <c:v>-0.40058600009156281</c:v>
                </c:pt>
                <c:pt idx="37">
                  <c:v>-5.7226571441651823E-2</c:v>
                </c:pt>
                <c:pt idx="38">
                  <c:v>-0.22890628576660729</c:v>
                </c:pt>
                <c:pt idx="39">
                  <c:v>-0.17167971432495549</c:v>
                </c:pt>
                <c:pt idx="40">
                  <c:v>0.68671885729982129</c:v>
                </c:pt>
                <c:pt idx="41">
                  <c:v>-0.17167971432495549</c:v>
                </c:pt>
                <c:pt idx="42">
                  <c:v>0.85839857162477684</c:v>
                </c:pt>
                <c:pt idx="43">
                  <c:v>37.025591722748707</c:v>
                </c:pt>
                <c:pt idx="44">
                  <c:v>48.585359153962365</c:v>
                </c:pt>
                <c:pt idx="45">
                  <c:v>8.5839857162477653</c:v>
                </c:pt>
                <c:pt idx="46">
                  <c:v>12.303712859955134</c:v>
                </c:pt>
                <c:pt idx="47">
                  <c:v>8.5267591448061157</c:v>
                </c:pt>
                <c:pt idx="48">
                  <c:v>5.7226571441651775</c:v>
                </c:pt>
                <c:pt idx="49">
                  <c:v>0.9156251430664285</c:v>
                </c:pt>
                <c:pt idx="50">
                  <c:v>-0.34335942864991098</c:v>
                </c:pt>
                <c:pt idx="51">
                  <c:v>-0.22890628576660729</c:v>
                </c:pt>
                <c:pt idx="52">
                  <c:v>-0.80117200018312473</c:v>
                </c:pt>
                <c:pt idx="53">
                  <c:v>-0.74394542874147296</c:v>
                </c:pt>
                <c:pt idx="54">
                  <c:v>-0.97285171450808039</c:v>
                </c:pt>
                <c:pt idx="55">
                  <c:v>-0.34335942864991098</c:v>
                </c:pt>
                <c:pt idx="56">
                  <c:v>-0.9156251430664285</c:v>
                </c:pt>
                <c:pt idx="57">
                  <c:v>-0.85839857162477684</c:v>
                </c:pt>
                <c:pt idx="58">
                  <c:v>-0.97285171450808039</c:v>
                </c:pt>
                <c:pt idx="59">
                  <c:v>-0.80117200018312473</c:v>
                </c:pt>
                <c:pt idx="60">
                  <c:v>-0.62949228585816941</c:v>
                </c:pt>
                <c:pt idx="61">
                  <c:v>-0.68671885729982129</c:v>
                </c:pt>
                <c:pt idx="62">
                  <c:v>-0.57226571441651841</c:v>
                </c:pt>
                <c:pt idx="63">
                  <c:v>-0.57226571441651841</c:v>
                </c:pt>
                <c:pt idx="64">
                  <c:v>-0.45781257153321459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305-4943-A255-6F40FBFE32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05592304"/>
        <c:axId val="-105598288"/>
      </c:scatterChart>
      <c:scatterChart>
        <c:scatterStyle val="lineMarker"/>
        <c:varyColors val="0"/>
        <c:ser>
          <c:idx val="1"/>
          <c:order val="1"/>
          <c:tx>
            <c:v>Specific activity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'540 nm'!$A$3:$A$67</c:f>
              <c:numCache>
                <c:formatCode>General</c:formatCode>
                <c:ptCount val="6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</c:numCache>
            </c:numRef>
          </c:xVal>
          <c:yVal>
            <c:numRef>
              <c:f>'540 nm'!$I$3:$I$67</c:f>
              <c:numCache>
                <c:formatCode>0.00</c:formatCode>
                <c:ptCount val="65"/>
                <c:pt idx="0">
                  <c:v>12.256632104458205</c:v>
                </c:pt>
                <c:pt idx="1">
                  <c:v>6.6988321630773351</c:v>
                </c:pt>
                <c:pt idx="2">
                  <c:v>3.6566163270402274</c:v>
                </c:pt>
                <c:pt idx="3">
                  <c:v>5.2574182236662486</c:v>
                </c:pt>
                <c:pt idx="4">
                  <c:v>6.191672391388817</c:v>
                </c:pt>
                <c:pt idx="5">
                  <c:v>1.7275715084332612</c:v>
                </c:pt>
                <c:pt idx="6">
                  <c:v>1.5750330098342775</c:v>
                </c:pt>
                <c:pt idx="7">
                  <c:v>3.9904897357024622</c:v>
                </c:pt>
                <c:pt idx="8">
                  <c:v>3.8334640282515222</c:v>
                </c:pt>
                <c:pt idx="9">
                  <c:v>2.3998788293420628</c:v>
                </c:pt>
                <c:pt idx="10">
                  <c:v>5.4280344849813336</c:v>
                </c:pt>
                <c:pt idx="11">
                  <c:v>3.7785068930355958</c:v>
                </c:pt>
                <c:pt idx="12">
                  <c:v>2.0494084341160059</c:v>
                </c:pt>
                <c:pt idx="13">
                  <c:v>2.6826143622648058</c:v>
                </c:pt>
                <c:pt idx="14">
                  <c:v>2.4675763985759716</c:v>
                </c:pt>
                <c:pt idx="15">
                  <c:v>0.38142036988271483</c:v>
                </c:pt>
                <c:pt idx="16">
                  <c:v>3.2729942040317153</c:v>
                </c:pt>
                <c:pt idx="17">
                  <c:v>3.8323062318068675</c:v>
                </c:pt>
                <c:pt idx="18">
                  <c:v>-4.318004936051909</c:v>
                </c:pt>
                <c:pt idx="19">
                  <c:v>6.2051250903056232</c:v>
                </c:pt>
                <c:pt idx="20">
                  <c:v>4.6206976998094795</c:v>
                </c:pt>
                <c:pt idx="21">
                  <c:v>4.0431104873332959</c:v>
                </c:pt>
                <c:pt idx="22">
                  <c:v>4.4927345237525422</c:v>
                </c:pt>
                <c:pt idx="23">
                  <c:v>0.41902798289657878</c:v>
                </c:pt>
                <c:pt idx="24">
                  <c:v>-1.0421617488922401</c:v>
                </c:pt>
                <c:pt idx="25">
                  <c:v>-0.82520891470792779</c:v>
                </c:pt>
                <c:pt idx="26">
                  <c:v>0.21395519953410366</c:v>
                </c:pt>
                <c:pt idx="27">
                  <c:v>-1.5137301717439611</c:v>
                </c:pt>
                <c:pt idx="28">
                  <c:v>-0.43482332958627207</c:v>
                </c:pt>
                <c:pt idx="29">
                  <c:v>3.716009120657557</c:v>
                </c:pt>
                <c:pt idx="30">
                  <c:v>-2.8571230265493148</c:v>
                </c:pt>
                <c:pt idx="31">
                  <c:v>-2.0220373698874146</c:v>
                </c:pt>
                <c:pt idx="32">
                  <c:v>-0.22467081887637932</c:v>
                </c:pt>
                <c:pt idx="33">
                  <c:v>-2.6097832031082984</c:v>
                </c:pt>
                <c:pt idx="34">
                  <c:v>-3.594733102022067</c:v>
                </c:pt>
                <c:pt idx="35">
                  <c:v>-1.8878652175323818</c:v>
                </c:pt>
                <c:pt idx="36">
                  <c:v>-1.9264718681976658</c:v>
                </c:pt>
                <c:pt idx="37">
                  <c:v>-0.26613939454242164</c:v>
                </c:pt>
                <c:pt idx="38">
                  <c:v>-1.0645575781696865</c:v>
                </c:pt>
                <c:pt idx="39">
                  <c:v>-0.84286735181806616</c:v>
                </c:pt>
                <c:pt idx="40">
                  <c:v>0.56028698256623566</c:v>
                </c:pt>
                <c:pt idx="41">
                  <c:v>-0.1999670438439097</c:v>
                </c:pt>
                <c:pt idx="42">
                  <c:v>0.50903605302284616</c:v>
                </c:pt>
                <c:pt idx="43">
                  <c:v>91.751158975761186</c:v>
                </c:pt>
                <c:pt idx="44">
                  <c:v>20.095544869039369</c:v>
                </c:pt>
                <c:pt idx="45">
                  <c:v>8.5092060177220716</c:v>
                </c:pt>
                <c:pt idx="46">
                  <c:v>18.841479102883323</c:v>
                </c:pt>
                <c:pt idx="47">
                  <c:v>35.035693515787507</c:v>
                </c:pt>
                <c:pt idx="48">
                  <c:v>22.592807024110424</c:v>
                </c:pt>
                <c:pt idx="49">
                  <c:v>3.5357062858969091</c:v>
                </c:pt>
                <c:pt idx="50">
                  <c:v>-1.3331869945652846</c:v>
                </c:pt>
                <c:pt idx="51">
                  <c:v>-0.88392657147422793</c:v>
                </c:pt>
                <c:pt idx="52">
                  <c:v>-3.0769017208992619</c:v>
                </c:pt>
                <c:pt idx="53">
                  <c:v>-2.367404149648666</c:v>
                </c:pt>
                <c:pt idx="54">
                  <c:v>-3.0409698032142258</c:v>
                </c:pt>
                <c:pt idx="55">
                  <c:v>-1.0828791994300948</c:v>
                </c:pt>
                <c:pt idx="56">
                  <c:v>-3.1557085414429182</c:v>
                </c:pt>
                <c:pt idx="57">
                  <c:v>-3.1591037677688059</c:v>
                </c:pt>
                <c:pt idx="58">
                  <c:v>-3.5990922107260137</c:v>
                </c:pt>
                <c:pt idx="59">
                  <c:v>-2.948496849917551</c:v>
                </c:pt>
                <c:pt idx="60">
                  <c:v>-2.391528312724494</c:v>
                </c:pt>
                <c:pt idx="61">
                  <c:v>-2.5811409367342772</c:v>
                </c:pt>
                <c:pt idx="62">
                  <c:v>-2.1624716739199448</c:v>
                </c:pt>
                <c:pt idx="63">
                  <c:v>-2.0736181896294492</c:v>
                </c:pt>
                <c:pt idx="64">
                  <c:v>-1.6848553428100308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5305-4943-A255-6F40FBFE32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05597744"/>
        <c:axId val="-105610256"/>
      </c:scatterChart>
      <c:valAx>
        <c:axId val="-1055923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nl-BE"/>
                  <a:t>Number</a:t>
                </a:r>
                <a:r>
                  <a:rPr lang="nl-BE" baseline="0"/>
                  <a:t> of fractions</a:t>
                </a:r>
                <a:endParaRPr lang="nl-BE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nl-BE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-105598288"/>
        <c:crosses val="autoZero"/>
        <c:crossBetween val="midCat"/>
      </c:valAx>
      <c:valAx>
        <c:axId val="-105598288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nl-BE"/>
                  <a:t>Enzyme activity (IU/mL)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nl-BE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-105592304"/>
        <c:crosses val="autoZero"/>
        <c:crossBetween val="midCat"/>
      </c:valAx>
      <c:valAx>
        <c:axId val="-105610256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nl-BE"/>
                  <a:t>Specific activity (IU/mg)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nl-BE"/>
            </a:p>
          </c:txPr>
        </c:title>
        <c:numFmt formatCode="0.0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-105597744"/>
        <c:crosses val="max"/>
        <c:crossBetween val="midCat"/>
      </c:valAx>
      <c:valAx>
        <c:axId val="-1055977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10561025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B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B4E7F8-0CFC-4BAF-92F1-7F63A82C9AB0}" type="doc">
      <dgm:prSet loTypeId="urn:microsoft.com/office/officeart/2005/8/layout/orgChart1" loCatId="hierarchy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nl-BE"/>
        </a:p>
      </dgm:t>
    </dgm:pt>
    <dgm:pt modelId="{6EBEB0AE-E5E9-465A-819E-B276112575B4}">
      <dgm:prSet phldrT="[Tekst]" custT="1"/>
      <dgm:spPr>
        <a:ln>
          <a:solidFill>
            <a:srgbClr val="FF781D"/>
          </a:solidFill>
        </a:ln>
      </dgm:spPr>
      <dgm:t>
        <a:bodyPr/>
        <a:lstStyle/>
        <a:p>
          <a:r>
            <a:rPr lang="nl-BE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Staal</a:t>
          </a:r>
          <a:endParaRPr lang="nl-BE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62C43811-C930-492A-9A6D-0E934AAA4451}" type="parTrans" cxnId="{A301FAAE-88C4-4F62-9423-21C20B104EC6}">
      <dgm:prSet/>
      <dgm:spPr/>
      <dgm:t>
        <a:bodyPr/>
        <a:lstStyle/>
        <a:p>
          <a:endParaRPr lang="nl-BE"/>
        </a:p>
      </dgm:t>
    </dgm:pt>
    <dgm:pt modelId="{6224EF58-3549-47CF-81C7-395159EB4107}" type="sibTrans" cxnId="{A301FAAE-88C4-4F62-9423-21C20B104EC6}">
      <dgm:prSet/>
      <dgm:spPr/>
      <dgm:t>
        <a:bodyPr/>
        <a:lstStyle/>
        <a:p>
          <a:endParaRPr lang="nl-BE"/>
        </a:p>
      </dgm:t>
    </dgm:pt>
    <dgm:pt modelId="{82D3BF50-0D6A-4B6D-99F7-B31161AF3402}">
      <dgm:prSet phldrT="[Tekst]" custT="1"/>
      <dgm:spPr>
        <a:ln>
          <a:solidFill>
            <a:srgbClr val="FF781D"/>
          </a:solidFill>
        </a:ln>
      </dgm:spPr>
      <dgm:t>
        <a:bodyPr/>
        <a:lstStyle/>
        <a:p>
          <a:r>
            <a:rPr lang="nl-BE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Screening</a:t>
          </a:r>
        </a:p>
      </dgm:t>
    </dgm:pt>
    <dgm:pt modelId="{E2A3A69E-DC5D-4C99-BABA-99D7EF37F6C7}" type="parTrans" cxnId="{B5E162BC-C1F6-4D8C-AB1B-13D50773DA2C}">
      <dgm:prSet/>
      <dgm:spPr>
        <a:ln>
          <a:solidFill>
            <a:srgbClr val="FF781D"/>
          </a:solidFill>
        </a:ln>
      </dgm:spPr>
      <dgm:t>
        <a:bodyPr/>
        <a:lstStyle/>
        <a:p>
          <a:endParaRPr lang="nl-BE"/>
        </a:p>
      </dgm:t>
    </dgm:pt>
    <dgm:pt modelId="{28499296-6A87-4ACF-9EE6-1C386737765C}" type="sibTrans" cxnId="{B5E162BC-C1F6-4D8C-AB1B-13D50773DA2C}">
      <dgm:prSet/>
      <dgm:spPr/>
      <dgm:t>
        <a:bodyPr/>
        <a:lstStyle/>
        <a:p>
          <a:endParaRPr lang="nl-BE"/>
        </a:p>
      </dgm:t>
    </dgm:pt>
    <dgm:pt modelId="{1E51DB38-05A4-46DB-9614-92110192098A}">
      <dgm:prSet phldrT="[Tekst]" custT="1"/>
      <dgm:spPr>
        <a:ln>
          <a:solidFill>
            <a:srgbClr val="FF781D"/>
          </a:solidFill>
        </a:ln>
      </dgm:spPr>
      <dgm:t>
        <a:bodyPr/>
        <a:lstStyle/>
        <a:p>
          <a:r>
            <a:rPr lang="nl-BE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Identificatie</a:t>
          </a:r>
          <a:endParaRPr lang="nl-BE" sz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86038C07-E954-4388-9884-FCA987DA453C}" type="parTrans" cxnId="{EE341B9D-1A2E-4B49-ADB3-D90E85FC12EC}">
      <dgm:prSet/>
      <dgm:spPr>
        <a:ln>
          <a:solidFill>
            <a:srgbClr val="FF781D"/>
          </a:solidFill>
        </a:ln>
      </dgm:spPr>
      <dgm:t>
        <a:bodyPr/>
        <a:lstStyle/>
        <a:p>
          <a:endParaRPr lang="nl-BE"/>
        </a:p>
      </dgm:t>
    </dgm:pt>
    <dgm:pt modelId="{EC1FE40A-BAEC-4EFB-8DD9-1E6CD1996882}" type="sibTrans" cxnId="{EE341B9D-1A2E-4B49-ADB3-D90E85FC12EC}">
      <dgm:prSet/>
      <dgm:spPr/>
      <dgm:t>
        <a:bodyPr/>
        <a:lstStyle/>
        <a:p>
          <a:endParaRPr lang="nl-BE"/>
        </a:p>
      </dgm:t>
    </dgm:pt>
    <dgm:pt modelId="{C24C6BA8-44B0-4784-8AE2-8124807B7E02}">
      <dgm:prSet custT="1"/>
      <dgm:spPr>
        <a:ln>
          <a:solidFill>
            <a:srgbClr val="FF781D"/>
          </a:solidFill>
        </a:ln>
      </dgm:spPr>
      <dgm:t>
        <a:bodyPr/>
        <a:lstStyle/>
        <a:p>
          <a:r>
            <a:rPr lang="nl-BE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Purificatie</a:t>
          </a:r>
          <a:endParaRPr lang="nl-BE" sz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B3D659D-55E2-4D1A-AC77-FC50BA19BB11}" type="parTrans" cxnId="{02799524-D612-469B-999A-130AE1ADFD75}">
      <dgm:prSet/>
      <dgm:spPr>
        <a:ln>
          <a:solidFill>
            <a:srgbClr val="FF781D"/>
          </a:solidFill>
        </a:ln>
      </dgm:spPr>
      <dgm:t>
        <a:bodyPr/>
        <a:lstStyle/>
        <a:p>
          <a:endParaRPr lang="nl-BE"/>
        </a:p>
      </dgm:t>
    </dgm:pt>
    <dgm:pt modelId="{6D4F3E37-1FBA-4E4C-BFB2-B9E4CAD8EA34}" type="sibTrans" cxnId="{02799524-D612-469B-999A-130AE1ADFD75}">
      <dgm:prSet/>
      <dgm:spPr/>
      <dgm:t>
        <a:bodyPr/>
        <a:lstStyle/>
        <a:p>
          <a:endParaRPr lang="nl-BE"/>
        </a:p>
      </dgm:t>
    </dgm:pt>
    <dgm:pt modelId="{A11A366E-23EF-4570-A84D-3FA75191C3FE}">
      <dgm:prSet custT="1"/>
      <dgm:spPr>
        <a:ln>
          <a:solidFill>
            <a:srgbClr val="C00000"/>
          </a:solidFill>
        </a:ln>
      </dgm:spPr>
      <dgm:t>
        <a:bodyPr/>
        <a:lstStyle/>
        <a:p>
          <a:r>
            <a:rPr lang="nl-BE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Ammonium sulfaat precipitatie</a:t>
          </a:r>
          <a:endParaRPr lang="nl-BE" sz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52FBA68-A191-4B80-B797-0A772660225A}" type="parTrans" cxnId="{517269C9-533E-4C92-9F5B-4643C8C406CA}">
      <dgm:prSet/>
      <dgm:spPr>
        <a:ln>
          <a:solidFill>
            <a:srgbClr val="C00000"/>
          </a:solidFill>
        </a:ln>
      </dgm:spPr>
      <dgm:t>
        <a:bodyPr/>
        <a:lstStyle/>
        <a:p>
          <a:endParaRPr lang="nl-BE"/>
        </a:p>
      </dgm:t>
    </dgm:pt>
    <dgm:pt modelId="{596FC675-FCCF-41F1-933E-DD741D60882A}" type="sibTrans" cxnId="{517269C9-533E-4C92-9F5B-4643C8C406CA}">
      <dgm:prSet/>
      <dgm:spPr/>
      <dgm:t>
        <a:bodyPr/>
        <a:lstStyle/>
        <a:p>
          <a:endParaRPr lang="nl-BE"/>
        </a:p>
      </dgm:t>
    </dgm:pt>
    <dgm:pt modelId="{E9E0C4B0-E330-447C-ACFF-1C91C9CEFCAE}">
      <dgm:prSet custT="1"/>
      <dgm:spPr>
        <a:ln>
          <a:solidFill>
            <a:srgbClr val="C00000"/>
          </a:solidFill>
        </a:ln>
      </dgm:spPr>
      <dgm:t>
        <a:bodyPr/>
        <a:lstStyle/>
        <a:p>
          <a:r>
            <a:rPr lang="nl-BE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Dialyse</a:t>
          </a:r>
          <a:endParaRPr lang="nl-BE" sz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B271944-51DD-433D-9E78-74529B1068F4}" type="parTrans" cxnId="{6A327D2B-381F-4FC3-AB16-BEDB9827B7A2}">
      <dgm:prSet/>
      <dgm:spPr>
        <a:ln>
          <a:solidFill>
            <a:srgbClr val="C00000"/>
          </a:solidFill>
        </a:ln>
      </dgm:spPr>
      <dgm:t>
        <a:bodyPr/>
        <a:lstStyle/>
        <a:p>
          <a:endParaRPr lang="nl-BE"/>
        </a:p>
      </dgm:t>
    </dgm:pt>
    <dgm:pt modelId="{AE2E65D3-C0F7-4D0A-90F4-54A9DDDC97E2}" type="sibTrans" cxnId="{6A327D2B-381F-4FC3-AB16-BEDB9827B7A2}">
      <dgm:prSet/>
      <dgm:spPr/>
      <dgm:t>
        <a:bodyPr/>
        <a:lstStyle/>
        <a:p>
          <a:endParaRPr lang="nl-BE"/>
        </a:p>
      </dgm:t>
    </dgm:pt>
    <dgm:pt modelId="{FE714C13-4D23-4A42-9045-3875EE5A5555}">
      <dgm:prSet custT="1"/>
      <dgm:spPr>
        <a:ln>
          <a:solidFill>
            <a:srgbClr val="C00000"/>
          </a:solidFill>
        </a:ln>
      </dgm:spPr>
      <dgm:t>
        <a:bodyPr/>
        <a:lstStyle/>
        <a:p>
          <a:r>
            <a:rPr lang="nl-BE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Gelfiltratie </a:t>
          </a:r>
          <a:endParaRPr lang="nl-BE" sz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A09F4B3-F9A6-4084-820C-3309DCED0206}" type="parTrans" cxnId="{7F2D5FE3-59E6-4924-A280-BC27C3A19929}">
      <dgm:prSet/>
      <dgm:spPr>
        <a:ln>
          <a:solidFill>
            <a:srgbClr val="C00000"/>
          </a:solidFill>
        </a:ln>
      </dgm:spPr>
      <dgm:t>
        <a:bodyPr/>
        <a:lstStyle/>
        <a:p>
          <a:endParaRPr lang="nl-BE"/>
        </a:p>
      </dgm:t>
    </dgm:pt>
    <dgm:pt modelId="{CD5D914C-2D55-4CFE-A5E0-23D26391BAF0}" type="sibTrans" cxnId="{7F2D5FE3-59E6-4924-A280-BC27C3A19929}">
      <dgm:prSet/>
      <dgm:spPr/>
      <dgm:t>
        <a:bodyPr/>
        <a:lstStyle/>
        <a:p>
          <a:endParaRPr lang="nl-BE"/>
        </a:p>
      </dgm:t>
    </dgm:pt>
    <dgm:pt modelId="{31B217B9-B32A-43AC-A788-88795C31861C}">
      <dgm:prSet custT="1"/>
      <dgm:spPr>
        <a:ln>
          <a:solidFill>
            <a:srgbClr val="C00000"/>
          </a:solidFill>
        </a:ln>
      </dgm:spPr>
      <dgm:t>
        <a:bodyPr/>
        <a:lstStyle/>
        <a:p>
          <a:r>
            <a:rPr lang="nl-BE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Gramkleuring</a:t>
          </a:r>
          <a:endParaRPr lang="nl-BE" sz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D901F3E-AD31-4B91-9CDE-D1FEDD382442}" type="parTrans" cxnId="{7330FD81-685F-461F-8175-234422E17CF5}">
      <dgm:prSet/>
      <dgm:spPr>
        <a:ln>
          <a:solidFill>
            <a:srgbClr val="C00000"/>
          </a:solidFill>
        </a:ln>
      </dgm:spPr>
      <dgm:t>
        <a:bodyPr/>
        <a:lstStyle/>
        <a:p>
          <a:endParaRPr lang="nl-BE"/>
        </a:p>
      </dgm:t>
    </dgm:pt>
    <dgm:pt modelId="{8170B330-D677-4EE2-BC87-E5C15EC2EB6B}" type="sibTrans" cxnId="{7330FD81-685F-461F-8175-234422E17CF5}">
      <dgm:prSet/>
      <dgm:spPr/>
      <dgm:t>
        <a:bodyPr/>
        <a:lstStyle/>
        <a:p>
          <a:endParaRPr lang="nl-BE"/>
        </a:p>
      </dgm:t>
    </dgm:pt>
    <dgm:pt modelId="{A97A556D-5E7F-46FD-9ECB-0230F51E7BD1}">
      <dgm:prSet custT="1"/>
      <dgm:spPr>
        <a:ln>
          <a:solidFill>
            <a:srgbClr val="C00000"/>
          </a:solidFill>
        </a:ln>
      </dgm:spPr>
      <dgm:t>
        <a:bodyPr/>
        <a:lstStyle/>
        <a:p>
          <a:r>
            <a:rPr lang="nl-BE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Massa productie</a:t>
          </a:r>
          <a:endParaRPr lang="nl-BE" sz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91A9926-B292-4B07-9782-7153E39E3241}" type="parTrans" cxnId="{AB80E8AC-6883-4A7F-B499-5D32FC1EB568}">
      <dgm:prSet/>
      <dgm:spPr>
        <a:ln>
          <a:solidFill>
            <a:srgbClr val="C00000"/>
          </a:solidFill>
        </a:ln>
      </dgm:spPr>
      <dgm:t>
        <a:bodyPr/>
        <a:lstStyle/>
        <a:p>
          <a:endParaRPr lang="nl-BE"/>
        </a:p>
      </dgm:t>
    </dgm:pt>
    <dgm:pt modelId="{223704AB-C840-4D71-BBCC-145F5F23E662}" type="sibTrans" cxnId="{AB80E8AC-6883-4A7F-B499-5D32FC1EB568}">
      <dgm:prSet/>
      <dgm:spPr/>
      <dgm:t>
        <a:bodyPr/>
        <a:lstStyle/>
        <a:p>
          <a:endParaRPr lang="nl-BE"/>
        </a:p>
      </dgm:t>
    </dgm:pt>
    <dgm:pt modelId="{8473D954-6A8D-45A3-A653-2F68F2D20779}">
      <dgm:prSet custT="1"/>
      <dgm:spPr>
        <a:ln>
          <a:solidFill>
            <a:srgbClr val="C00000"/>
          </a:solidFill>
        </a:ln>
      </dgm:spPr>
      <dgm:t>
        <a:bodyPr/>
        <a:lstStyle/>
        <a:p>
          <a:r>
            <a:rPr lang="nl-BE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DNS</a:t>
          </a:r>
          <a:endParaRPr lang="nl-BE" sz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DAAB400F-4075-4B4D-AF1F-722F09CE9255}" type="parTrans" cxnId="{57193AE6-E2E2-442D-9AEC-AD8C930A5DFB}">
      <dgm:prSet/>
      <dgm:spPr>
        <a:ln>
          <a:solidFill>
            <a:srgbClr val="C00000"/>
          </a:solidFill>
        </a:ln>
      </dgm:spPr>
      <dgm:t>
        <a:bodyPr/>
        <a:lstStyle/>
        <a:p>
          <a:endParaRPr lang="nl-BE"/>
        </a:p>
      </dgm:t>
    </dgm:pt>
    <dgm:pt modelId="{139983FF-806C-4EF0-8237-CAE81061C794}" type="sibTrans" cxnId="{57193AE6-E2E2-442D-9AEC-AD8C930A5DFB}">
      <dgm:prSet/>
      <dgm:spPr/>
      <dgm:t>
        <a:bodyPr/>
        <a:lstStyle/>
        <a:p>
          <a:endParaRPr lang="nl-BE"/>
        </a:p>
      </dgm:t>
    </dgm:pt>
    <dgm:pt modelId="{125ACBA8-7181-48B9-9A89-9F7904E9F576}">
      <dgm:prSet custT="1"/>
      <dgm:spPr>
        <a:ln>
          <a:solidFill>
            <a:srgbClr val="C00000"/>
          </a:solidFill>
        </a:ln>
      </dgm:spPr>
      <dgm:t>
        <a:bodyPr/>
        <a:lstStyle/>
        <a:p>
          <a:r>
            <a:rPr lang="nl-BE" sz="12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Lowry</a:t>
          </a:r>
          <a:r>
            <a:rPr lang="nl-BE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methode</a:t>
          </a:r>
          <a:endParaRPr lang="nl-BE" sz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95646878-D1AC-4CB2-9868-814C5D3C5D6E}" type="parTrans" cxnId="{D0B68B96-17A4-453E-A6FE-B5E7B1E7288A}">
      <dgm:prSet/>
      <dgm:spPr>
        <a:ln>
          <a:solidFill>
            <a:srgbClr val="C00000"/>
          </a:solidFill>
        </a:ln>
      </dgm:spPr>
      <dgm:t>
        <a:bodyPr/>
        <a:lstStyle/>
        <a:p>
          <a:endParaRPr lang="nl-BE"/>
        </a:p>
      </dgm:t>
    </dgm:pt>
    <dgm:pt modelId="{DADEAE51-C19E-47AD-96C4-65443E360A74}" type="sibTrans" cxnId="{D0B68B96-17A4-453E-A6FE-B5E7B1E7288A}">
      <dgm:prSet/>
      <dgm:spPr/>
      <dgm:t>
        <a:bodyPr/>
        <a:lstStyle/>
        <a:p>
          <a:endParaRPr lang="nl-BE"/>
        </a:p>
      </dgm:t>
    </dgm:pt>
    <dgm:pt modelId="{46909B13-E61E-4CD7-8696-20C9BB5396E7}">
      <dgm:prSet custT="1"/>
      <dgm:spPr>
        <a:ln>
          <a:solidFill>
            <a:srgbClr val="C00000"/>
          </a:solidFill>
        </a:ln>
      </dgm:spPr>
      <dgm:t>
        <a:bodyPr/>
        <a:lstStyle/>
        <a:p>
          <a:r>
            <a:rPr lang="nl-BE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SDS-PAGE</a:t>
          </a:r>
        </a:p>
      </dgm:t>
    </dgm:pt>
    <dgm:pt modelId="{1DBF46AD-9D63-481A-B92C-1D3A1D3F59BF}" type="parTrans" cxnId="{6CE6DBDA-F45D-402E-8225-2145A14876F8}">
      <dgm:prSet/>
      <dgm:spPr>
        <a:ln>
          <a:solidFill>
            <a:srgbClr val="C00000"/>
          </a:solidFill>
        </a:ln>
      </dgm:spPr>
      <dgm:t>
        <a:bodyPr/>
        <a:lstStyle/>
        <a:p>
          <a:endParaRPr lang="nl-BE"/>
        </a:p>
      </dgm:t>
    </dgm:pt>
    <dgm:pt modelId="{956A2241-A7CA-42D5-9A69-4E61ACB8483F}" type="sibTrans" cxnId="{6CE6DBDA-F45D-402E-8225-2145A14876F8}">
      <dgm:prSet/>
      <dgm:spPr/>
      <dgm:t>
        <a:bodyPr/>
        <a:lstStyle/>
        <a:p>
          <a:endParaRPr lang="nl-BE"/>
        </a:p>
      </dgm:t>
    </dgm:pt>
    <dgm:pt modelId="{F85F9132-9850-4DB7-AA83-B6709338F66A}">
      <dgm:prSet phldrT="[Tekst]" custT="1"/>
      <dgm:spPr>
        <a:ln>
          <a:solidFill>
            <a:srgbClr val="FF781D"/>
          </a:solidFill>
        </a:ln>
      </dgm:spPr>
      <dgm:t>
        <a:bodyPr/>
        <a:lstStyle/>
        <a:p>
          <a:r>
            <a:rPr lang="nl-BE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Isolatie</a:t>
          </a:r>
          <a:endParaRPr lang="nl-BE" sz="10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CF1592E1-A573-4B1D-8F6C-FFF5C8B2F73C}" type="sibTrans" cxnId="{7B218639-50D9-4148-ADD2-4DD46F14F89F}">
      <dgm:prSet/>
      <dgm:spPr/>
      <dgm:t>
        <a:bodyPr/>
        <a:lstStyle/>
        <a:p>
          <a:endParaRPr lang="nl-BE"/>
        </a:p>
      </dgm:t>
    </dgm:pt>
    <dgm:pt modelId="{79AF4BCB-C8AB-48C5-B001-861A3D7268EA}" type="parTrans" cxnId="{7B218639-50D9-4148-ADD2-4DD46F14F89F}">
      <dgm:prSet/>
      <dgm:spPr>
        <a:ln>
          <a:solidFill>
            <a:srgbClr val="FF781D"/>
          </a:solidFill>
        </a:ln>
      </dgm:spPr>
      <dgm:t>
        <a:bodyPr/>
        <a:lstStyle/>
        <a:p>
          <a:endParaRPr lang="nl-BE"/>
        </a:p>
      </dgm:t>
    </dgm:pt>
    <dgm:pt modelId="{8A829016-175B-4313-BC58-F1992FABED4C}" type="pres">
      <dgm:prSet presAssocID="{8AB4E7F8-0CFC-4BAF-92F1-7F63A82C9AB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l-NL"/>
        </a:p>
      </dgm:t>
    </dgm:pt>
    <dgm:pt modelId="{FD1768A3-6952-4A1B-A6C6-B2C68E6A653C}" type="pres">
      <dgm:prSet presAssocID="{6EBEB0AE-E5E9-465A-819E-B276112575B4}" presName="hierRoot1" presStyleCnt="0">
        <dgm:presLayoutVars>
          <dgm:hierBranch val="init"/>
        </dgm:presLayoutVars>
      </dgm:prSet>
      <dgm:spPr/>
    </dgm:pt>
    <dgm:pt modelId="{9D804CC6-3A0E-43EB-96AB-629AB9615913}" type="pres">
      <dgm:prSet presAssocID="{6EBEB0AE-E5E9-465A-819E-B276112575B4}" presName="rootComposite1" presStyleCnt="0"/>
      <dgm:spPr/>
    </dgm:pt>
    <dgm:pt modelId="{2F2DF3AA-5A8A-4846-8435-7FE02BFAE933}" type="pres">
      <dgm:prSet presAssocID="{6EBEB0AE-E5E9-465A-819E-B276112575B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CD909015-B6C6-49BE-BD19-7250BD725C48}" type="pres">
      <dgm:prSet presAssocID="{6EBEB0AE-E5E9-465A-819E-B276112575B4}" presName="rootConnector1" presStyleLbl="node1" presStyleIdx="0" presStyleCnt="0"/>
      <dgm:spPr/>
      <dgm:t>
        <a:bodyPr/>
        <a:lstStyle/>
        <a:p>
          <a:endParaRPr lang="nl-NL"/>
        </a:p>
      </dgm:t>
    </dgm:pt>
    <dgm:pt modelId="{A436376D-5F8B-460B-B9A3-1BACA76186CA}" type="pres">
      <dgm:prSet presAssocID="{6EBEB0AE-E5E9-465A-819E-B276112575B4}" presName="hierChild2" presStyleCnt="0"/>
      <dgm:spPr/>
    </dgm:pt>
    <dgm:pt modelId="{BA67C36D-1DC8-4C09-AE0F-F71F6BE5C740}" type="pres">
      <dgm:prSet presAssocID="{79AF4BCB-C8AB-48C5-B001-861A3D7268EA}" presName="Name37" presStyleLbl="parChTrans1D2" presStyleIdx="0" presStyleCnt="4"/>
      <dgm:spPr/>
      <dgm:t>
        <a:bodyPr/>
        <a:lstStyle/>
        <a:p>
          <a:endParaRPr lang="nl-NL"/>
        </a:p>
      </dgm:t>
    </dgm:pt>
    <dgm:pt modelId="{045F5D3B-63E5-454B-81DE-3E895D07A1EE}" type="pres">
      <dgm:prSet presAssocID="{F85F9132-9850-4DB7-AA83-B6709338F66A}" presName="hierRoot2" presStyleCnt="0">
        <dgm:presLayoutVars>
          <dgm:hierBranch val="init"/>
        </dgm:presLayoutVars>
      </dgm:prSet>
      <dgm:spPr/>
    </dgm:pt>
    <dgm:pt modelId="{06809E5F-4EAE-497E-934C-2673C3FC3DB2}" type="pres">
      <dgm:prSet presAssocID="{F85F9132-9850-4DB7-AA83-B6709338F66A}" presName="rootComposite" presStyleCnt="0"/>
      <dgm:spPr/>
    </dgm:pt>
    <dgm:pt modelId="{4349F59C-8A4B-4DFC-B036-299AB9F12548}" type="pres">
      <dgm:prSet presAssocID="{F85F9132-9850-4DB7-AA83-B6709338F66A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B524C410-F84B-4515-B46A-94EA0F3E0713}" type="pres">
      <dgm:prSet presAssocID="{F85F9132-9850-4DB7-AA83-B6709338F66A}" presName="rootConnector" presStyleLbl="node2" presStyleIdx="0" presStyleCnt="4"/>
      <dgm:spPr/>
      <dgm:t>
        <a:bodyPr/>
        <a:lstStyle/>
        <a:p>
          <a:endParaRPr lang="nl-NL"/>
        </a:p>
      </dgm:t>
    </dgm:pt>
    <dgm:pt modelId="{1FA77BCD-07FD-465E-B986-01EB2F7CBFC5}" type="pres">
      <dgm:prSet presAssocID="{F85F9132-9850-4DB7-AA83-B6709338F66A}" presName="hierChild4" presStyleCnt="0"/>
      <dgm:spPr/>
    </dgm:pt>
    <dgm:pt modelId="{79AFC2E3-09F8-4891-8281-26A1B0CCC372}" type="pres">
      <dgm:prSet presAssocID="{791A9926-B292-4B07-9782-7153E39E3241}" presName="Name37" presStyleLbl="parChTrans1D3" presStyleIdx="0" presStyleCnt="8"/>
      <dgm:spPr/>
      <dgm:t>
        <a:bodyPr/>
        <a:lstStyle/>
        <a:p>
          <a:endParaRPr lang="nl-NL"/>
        </a:p>
      </dgm:t>
    </dgm:pt>
    <dgm:pt modelId="{9B09A939-504C-4E3B-8A6C-6B72D9F96C09}" type="pres">
      <dgm:prSet presAssocID="{A97A556D-5E7F-46FD-9ECB-0230F51E7BD1}" presName="hierRoot2" presStyleCnt="0">
        <dgm:presLayoutVars>
          <dgm:hierBranch val="init"/>
        </dgm:presLayoutVars>
      </dgm:prSet>
      <dgm:spPr/>
    </dgm:pt>
    <dgm:pt modelId="{B103D9E3-0699-412C-9A8C-685421ECF5E3}" type="pres">
      <dgm:prSet presAssocID="{A97A556D-5E7F-46FD-9ECB-0230F51E7BD1}" presName="rootComposite" presStyleCnt="0"/>
      <dgm:spPr/>
    </dgm:pt>
    <dgm:pt modelId="{80A4861E-6D36-43C4-82E8-F8C3CA85835C}" type="pres">
      <dgm:prSet presAssocID="{A97A556D-5E7F-46FD-9ECB-0230F51E7BD1}" presName="rootText" presStyleLbl="node3" presStyleIdx="0" presStyleCnt="8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DCF39E78-292D-421B-9660-F09C1DB0D4D1}" type="pres">
      <dgm:prSet presAssocID="{A97A556D-5E7F-46FD-9ECB-0230F51E7BD1}" presName="rootConnector" presStyleLbl="node3" presStyleIdx="0" presStyleCnt="8"/>
      <dgm:spPr/>
      <dgm:t>
        <a:bodyPr/>
        <a:lstStyle/>
        <a:p>
          <a:endParaRPr lang="nl-NL"/>
        </a:p>
      </dgm:t>
    </dgm:pt>
    <dgm:pt modelId="{B934A8B4-C021-4C9F-A47E-9122165FA576}" type="pres">
      <dgm:prSet presAssocID="{A97A556D-5E7F-46FD-9ECB-0230F51E7BD1}" presName="hierChild4" presStyleCnt="0"/>
      <dgm:spPr/>
    </dgm:pt>
    <dgm:pt modelId="{96A75012-60AB-4C0B-8B7D-647D7EFB2EE5}" type="pres">
      <dgm:prSet presAssocID="{A97A556D-5E7F-46FD-9ECB-0230F51E7BD1}" presName="hierChild5" presStyleCnt="0"/>
      <dgm:spPr/>
    </dgm:pt>
    <dgm:pt modelId="{675E882F-3351-45AB-85C3-0B0178793ECC}" type="pres">
      <dgm:prSet presAssocID="{F85F9132-9850-4DB7-AA83-B6709338F66A}" presName="hierChild5" presStyleCnt="0"/>
      <dgm:spPr/>
    </dgm:pt>
    <dgm:pt modelId="{2CCA4356-F776-42F6-99AD-C77EC4847EEA}" type="pres">
      <dgm:prSet presAssocID="{E2A3A69E-DC5D-4C99-BABA-99D7EF37F6C7}" presName="Name37" presStyleLbl="parChTrans1D2" presStyleIdx="1" presStyleCnt="4"/>
      <dgm:spPr/>
      <dgm:t>
        <a:bodyPr/>
        <a:lstStyle/>
        <a:p>
          <a:endParaRPr lang="nl-NL"/>
        </a:p>
      </dgm:t>
    </dgm:pt>
    <dgm:pt modelId="{67663275-8656-4C2B-B55A-7F8B65539E28}" type="pres">
      <dgm:prSet presAssocID="{82D3BF50-0D6A-4B6D-99F7-B31161AF3402}" presName="hierRoot2" presStyleCnt="0">
        <dgm:presLayoutVars>
          <dgm:hierBranch val="init"/>
        </dgm:presLayoutVars>
      </dgm:prSet>
      <dgm:spPr/>
    </dgm:pt>
    <dgm:pt modelId="{FF1A5BC9-38D5-433B-93FC-92B09120FC52}" type="pres">
      <dgm:prSet presAssocID="{82D3BF50-0D6A-4B6D-99F7-B31161AF3402}" presName="rootComposite" presStyleCnt="0"/>
      <dgm:spPr/>
    </dgm:pt>
    <dgm:pt modelId="{1C0E3870-641C-4385-80A5-0928E5EEC144}" type="pres">
      <dgm:prSet presAssocID="{82D3BF50-0D6A-4B6D-99F7-B31161AF3402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6EA374EC-5E6B-4F4F-9023-8CF2713B4DD3}" type="pres">
      <dgm:prSet presAssocID="{82D3BF50-0D6A-4B6D-99F7-B31161AF3402}" presName="rootConnector" presStyleLbl="node2" presStyleIdx="1" presStyleCnt="4"/>
      <dgm:spPr/>
      <dgm:t>
        <a:bodyPr/>
        <a:lstStyle/>
        <a:p>
          <a:endParaRPr lang="nl-NL"/>
        </a:p>
      </dgm:t>
    </dgm:pt>
    <dgm:pt modelId="{FC0B0094-CDB4-4165-8BD6-2DBE157C02E0}" type="pres">
      <dgm:prSet presAssocID="{82D3BF50-0D6A-4B6D-99F7-B31161AF3402}" presName="hierChild4" presStyleCnt="0"/>
      <dgm:spPr/>
    </dgm:pt>
    <dgm:pt modelId="{8340A64B-7D3F-464C-BA3E-4AF3570451E0}" type="pres">
      <dgm:prSet presAssocID="{DAAB400F-4075-4B4D-AF1F-722F09CE9255}" presName="Name37" presStyleLbl="parChTrans1D3" presStyleIdx="1" presStyleCnt="8"/>
      <dgm:spPr/>
      <dgm:t>
        <a:bodyPr/>
        <a:lstStyle/>
        <a:p>
          <a:endParaRPr lang="nl-NL"/>
        </a:p>
      </dgm:t>
    </dgm:pt>
    <dgm:pt modelId="{C34D32E4-43F9-4B68-ACC9-B32813FBB539}" type="pres">
      <dgm:prSet presAssocID="{8473D954-6A8D-45A3-A653-2F68F2D20779}" presName="hierRoot2" presStyleCnt="0">
        <dgm:presLayoutVars>
          <dgm:hierBranch val="init"/>
        </dgm:presLayoutVars>
      </dgm:prSet>
      <dgm:spPr/>
    </dgm:pt>
    <dgm:pt modelId="{9D96A6BF-ED5A-4233-B110-DA6FEBD74251}" type="pres">
      <dgm:prSet presAssocID="{8473D954-6A8D-45A3-A653-2F68F2D20779}" presName="rootComposite" presStyleCnt="0"/>
      <dgm:spPr/>
    </dgm:pt>
    <dgm:pt modelId="{60E6DAE6-BEF2-471F-9751-9818063A7F74}" type="pres">
      <dgm:prSet presAssocID="{8473D954-6A8D-45A3-A653-2F68F2D20779}" presName="rootText" presStyleLbl="node3" presStyleIdx="1" presStyleCnt="8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AAB46289-B672-4DFF-9F73-04A1C550950D}" type="pres">
      <dgm:prSet presAssocID="{8473D954-6A8D-45A3-A653-2F68F2D20779}" presName="rootConnector" presStyleLbl="node3" presStyleIdx="1" presStyleCnt="8"/>
      <dgm:spPr/>
      <dgm:t>
        <a:bodyPr/>
        <a:lstStyle/>
        <a:p>
          <a:endParaRPr lang="nl-NL"/>
        </a:p>
      </dgm:t>
    </dgm:pt>
    <dgm:pt modelId="{B05E1D4B-A4DD-42F1-844D-9BCCA54A9AB1}" type="pres">
      <dgm:prSet presAssocID="{8473D954-6A8D-45A3-A653-2F68F2D20779}" presName="hierChild4" presStyleCnt="0"/>
      <dgm:spPr/>
    </dgm:pt>
    <dgm:pt modelId="{A20C801C-1E5F-4DE1-8585-39B292E96EAA}" type="pres">
      <dgm:prSet presAssocID="{8473D954-6A8D-45A3-A653-2F68F2D20779}" presName="hierChild5" presStyleCnt="0"/>
      <dgm:spPr/>
    </dgm:pt>
    <dgm:pt modelId="{AB6A660A-43A9-4AAB-83F5-760C86CBFB38}" type="pres">
      <dgm:prSet presAssocID="{95646878-D1AC-4CB2-9868-814C5D3C5D6E}" presName="Name37" presStyleLbl="parChTrans1D3" presStyleIdx="2" presStyleCnt="8"/>
      <dgm:spPr/>
      <dgm:t>
        <a:bodyPr/>
        <a:lstStyle/>
        <a:p>
          <a:endParaRPr lang="nl-NL"/>
        </a:p>
      </dgm:t>
    </dgm:pt>
    <dgm:pt modelId="{F4F02EF9-A398-4DF7-9019-B640B1006B96}" type="pres">
      <dgm:prSet presAssocID="{125ACBA8-7181-48B9-9A89-9F7904E9F576}" presName="hierRoot2" presStyleCnt="0">
        <dgm:presLayoutVars>
          <dgm:hierBranch val="init"/>
        </dgm:presLayoutVars>
      </dgm:prSet>
      <dgm:spPr/>
    </dgm:pt>
    <dgm:pt modelId="{C57490B0-1642-44BD-A37D-7B7C23BFD6D4}" type="pres">
      <dgm:prSet presAssocID="{125ACBA8-7181-48B9-9A89-9F7904E9F576}" presName="rootComposite" presStyleCnt="0"/>
      <dgm:spPr/>
    </dgm:pt>
    <dgm:pt modelId="{C17E167E-1378-4431-8D12-EF714FB23096}" type="pres">
      <dgm:prSet presAssocID="{125ACBA8-7181-48B9-9A89-9F7904E9F576}" presName="rootText" presStyleLbl="node3" presStyleIdx="2" presStyleCnt="8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9D61E5C7-0FB7-455B-A7A2-7A91ED4F889A}" type="pres">
      <dgm:prSet presAssocID="{125ACBA8-7181-48B9-9A89-9F7904E9F576}" presName="rootConnector" presStyleLbl="node3" presStyleIdx="2" presStyleCnt="8"/>
      <dgm:spPr/>
      <dgm:t>
        <a:bodyPr/>
        <a:lstStyle/>
        <a:p>
          <a:endParaRPr lang="nl-NL"/>
        </a:p>
      </dgm:t>
    </dgm:pt>
    <dgm:pt modelId="{A9130E96-C9F6-41B5-AAF1-E822C3D615E9}" type="pres">
      <dgm:prSet presAssocID="{125ACBA8-7181-48B9-9A89-9F7904E9F576}" presName="hierChild4" presStyleCnt="0"/>
      <dgm:spPr/>
    </dgm:pt>
    <dgm:pt modelId="{07C321FD-EA26-4FF7-9D10-DAFDF6EAC0DE}" type="pres">
      <dgm:prSet presAssocID="{125ACBA8-7181-48B9-9A89-9F7904E9F576}" presName="hierChild5" presStyleCnt="0"/>
      <dgm:spPr/>
    </dgm:pt>
    <dgm:pt modelId="{6F722A56-705B-44D4-BFF5-BBF52B0B6EBB}" type="pres">
      <dgm:prSet presAssocID="{82D3BF50-0D6A-4B6D-99F7-B31161AF3402}" presName="hierChild5" presStyleCnt="0"/>
      <dgm:spPr/>
    </dgm:pt>
    <dgm:pt modelId="{416F9E08-24C6-43D6-8BD8-7C7CEF494416}" type="pres">
      <dgm:prSet presAssocID="{86038C07-E954-4388-9884-FCA987DA453C}" presName="Name37" presStyleLbl="parChTrans1D2" presStyleIdx="2" presStyleCnt="4"/>
      <dgm:spPr/>
      <dgm:t>
        <a:bodyPr/>
        <a:lstStyle/>
        <a:p>
          <a:endParaRPr lang="nl-NL"/>
        </a:p>
      </dgm:t>
    </dgm:pt>
    <dgm:pt modelId="{D2E31898-3C66-4B20-A6EE-48529DBF2EDE}" type="pres">
      <dgm:prSet presAssocID="{1E51DB38-05A4-46DB-9614-92110192098A}" presName="hierRoot2" presStyleCnt="0">
        <dgm:presLayoutVars>
          <dgm:hierBranch val="init"/>
        </dgm:presLayoutVars>
      </dgm:prSet>
      <dgm:spPr/>
    </dgm:pt>
    <dgm:pt modelId="{E9BFF0A1-325A-4D8C-8E38-8F39BE76C9C1}" type="pres">
      <dgm:prSet presAssocID="{1E51DB38-05A4-46DB-9614-92110192098A}" presName="rootComposite" presStyleCnt="0"/>
      <dgm:spPr/>
    </dgm:pt>
    <dgm:pt modelId="{0ED11EC6-D434-4202-A514-848A79B5D3C8}" type="pres">
      <dgm:prSet presAssocID="{1E51DB38-05A4-46DB-9614-92110192098A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F59D66FB-9D93-41ED-8E18-6EAE50E8DBEE}" type="pres">
      <dgm:prSet presAssocID="{1E51DB38-05A4-46DB-9614-92110192098A}" presName="rootConnector" presStyleLbl="node2" presStyleIdx="2" presStyleCnt="4"/>
      <dgm:spPr/>
      <dgm:t>
        <a:bodyPr/>
        <a:lstStyle/>
        <a:p>
          <a:endParaRPr lang="nl-NL"/>
        </a:p>
      </dgm:t>
    </dgm:pt>
    <dgm:pt modelId="{A28CC672-82A7-4B0D-9753-7550AF49F72B}" type="pres">
      <dgm:prSet presAssocID="{1E51DB38-05A4-46DB-9614-92110192098A}" presName="hierChild4" presStyleCnt="0"/>
      <dgm:spPr/>
    </dgm:pt>
    <dgm:pt modelId="{05005D94-E3C2-43BD-B6AA-162EED33B3F4}" type="pres">
      <dgm:prSet presAssocID="{4D901F3E-AD31-4B91-9CDE-D1FEDD382442}" presName="Name37" presStyleLbl="parChTrans1D3" presStyleIdx="3" presStyleCnt="8"/>
      <dgm:spPr/>
      <dgm:t>
        <a:bodyPr/>
        <a:lstStyle/>
        <a:p>
          <a:endParaRPr lang="nl-NL"/>
        </a:p>
      </dgm:t>
    </dgm:pt>
    <dgm:pt modelId="{20B7B5C8-722C-42E5-B842-7C84F4D441EB}" type="pres">
      <dgm:prSet presAssocID="{31B217B9-B32A-43AC-A788-88795C31861C}" presName="hierRoot2" presStyleCnt="0">
        <dgm:presLayoutVars>
          <dgm:hierBranch val="init"/>
        </dgm:presLayoutVars>
      </dgm:prSet>
      <dgm:spPr/>
    </dgm:pt>
    <dgm:pt modelId="{A8D15D2E-55B6-4B8E-8221-9198F0CD6422}" type="pres">
      <dgm:prSet presAssocID="{31B217B9-B32A-43AC-A788-88795C31861C}" presName="rootComposite" presStyleCnt="0"/>
      <dgm:spPr/>
    </dgm:pt>
    <dgm:pt modelId="{18F20DA0-1659-4D91-BCD2-05C4A38C74E9}" type="pres">
      <dgm:prSet presAssocID="{31B217B9-B32A-43AC-A788-88795C31861C}" presName="rootText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F167554D-0661-4591-A73E-59F46CF2A19A}" type="pres">
      <dgm:prSet presAssocID="{31B217B9-B32A-43AC-A788-88795C31861C}" presName="rootConnector" presStyleLbl="node3" presStyleIdx="3" presStyleCnt="8"/>
      <dgm:spPr/>
      <dgm:t>
        <a:bodyPr/>
        <a:lstStyle/>
        <a:p>
          <a:endParaRPr lang="nl-NL"/>
        </a:p>
      </dgm:t>
    </dgm:pt>
    <dgm:pt modelId="{6A792823-5DD7-4F61-B167-79658B982A14}" type="pres">
      <dgm:prSet presAssocID="{31B217B9-B32A-43AC-A788-88795C31861C}" presName="hierChild4" presStyleCnt="0"/>
      <dgm:spPr/>
    </dgm:pt>
    <dgm:pt modelId="{6D8CEF16-D55C-4F53-968E-935536E7FBAC}" type="pres">
      <dgm:prSet presAssocID="{31B217B9-B32A-43AC-A788-88795C31861C}" presName="hierChild5" presStyleCnt="0"/>
      <dgm:spPr/>
    </dgm:pt>
    <dgm:pt modelId="{98A6A09E-BBE6-492A-8ECE-1EE872CCE467}" type="pres">
      <dgm:prSet presAssocID="{1DBF46AD-9D63-481A-B92C-1D3A1D3F59BF}" presName="Name37" presStyleLbl="parChTrans1D3" presStyleIdx="4" presStyleCnt="8"/>
      <dgm:spPr/>
      <dgm:t>
        <a:bodyPr/>
        <a:lstStyle/>
        <a:p>
          <a:endParaRPr lang="nl-NL"/>
        </a:p>
      </dgm:t>
    </dgm:pt>
    <dgm:pt modelId="{65E2CA71-FDA7-4109-926F-6B8721058209}" type="pres">
      <dgm:prSet presAssocID="{46909B13-E61E-4CD7-8696-20C9BB5396E7}" presName="hierRoot2" presStyleCnt="0">
        <dgm:presLayoutVars>
          <dgm:hierBranch val="init"/>
        </dgm:presLayoutVars>
      </dgm:prSet>
      <dgm:spPr/>
    </dgm:pt>
    <dgm:pt modelId="{37AB857E-41B5-49F6-AF2A-7B0A048BB2D1}" type="pres">
      <dgm:prSet presAssocID="{46909B13-E61E-4CD7-8696-20C9BB5396E7}" presName="rootComposite" presStyleCnt="0"/>
      <dgm:spPr/>
    </dgm:pt>
    <dgm:pt modelId="{9CBD34A0-02ED-4571-87C8-213CC1838818}" type="pres">
      <dgm:prSet presAssocID="{46909B13-E61E-4CD7-8696-20C9BB5396E7}" presName="rootText" presStyleLbl="node3" presStyleIdx="4" presStyleCnt="8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E6174733-C107-4F1D-BCD2-8BF5B4549B7E}" type="pres">
      <dgm:prSet presAssocID="{46909B13-E61E-4CD7-8696-20C9BB5396E7}" presName="rootConnector" presStyleLbl="node3" presStyleIdx="4" presStyleCnt="8"/>
      <dgm:spPr/>
      <dgm:t>
        <a:bodyPr/>
        <a:lstStyle/>
        <a:p>
          <a:endParaRPr lang="nl-NL"/>
        </a:p>
      </dgm:t>
    </dgm:pt>
    <dgm:pt modelId="{145F1644-28AE-4E60-8374-752477E7BEC8}" type="pres">
      <dgm:prSet presAssocID="{46909B13-E61E-4CD7-8696-20C9BB5396E7}" presName="hierChild4" presStyleCnt="0"/>
      <dgm:spPr/>
    </dgm:pt>
    <dgm:pt modelId="{5354F03A-4120-47AA-BF17-D276F312C051}" type="pres">
      <dgm:prSet presAssocID="{46909B13-E61E-4CD7-8696-20C9BB5396E7}" presName="hierChild5" presStyleCnt="0"/>
      <dgm:spPr/>
    </dgm:pt>
    <dgm:pt modelId="{37C5F01D-785F-40BE-A8D3-3DDECA8C0091}" type="pres">
      <dgm:prSet presAssocID="{1E51DB38-05A4-46DB-9614-92110192098A}" presName="hierChild5" presStyleCnt="0"/>
      <dgm:spPr/>
    </dgm:pt>
    <dgm:pt modelId="{57ADC83E-FB54-4A16-BFC1-1F1B97EB9539}" type="pres">
      <dgm:prSet presAssocID="{5B3D659D-55E2-4D1A-AC77-FC50BA19BB11}" presName="Name37" presStyleLbl="parChTrans1D2" presStyleIdx="3" presStyleCnt="4"/>
      <dgm:spPr/>
      <dgm:t>
        <a:bodyPr/>
        <a:lstStyle/>
        <a:p>
          <a:endParaRPr lang="nl-NL"/>
        </a:p>
      </dgm:t>
    </dgm:pt>
    <dgm:pt modelId="{134487B9-4A2D-4940-B08F-F402F62D7F48}" type="pres">
      <dgm:prSet presAssocID="{C24C6BA8-44B0-4784-8AE2-8124807B7E02}" presName="hierRoot2" presStyleCnt="0">
        <dgm:presLayoutVars>
          <dgm:hierBranch val="init"/>
        </dgm:presLayoutVars>
      </dgm:prSet>
      <dgm:spPr/>
    </dgm:pt>
    <dgm:pt modelId="{726F72E5-C82E-40BE-9CE6-490F267555CE}" type="pres">
      <dgm:prSet presAssocID="{C24C6BA8-44B0-4784-8AE2-8124807B7E02}" presName="rootComposite" presStyleCnt="0"/>
      <dgm:spPr/>
    </dgm:pt>
    <dgm:pt modelId="{A68C46B1-E8B2-4D0B-9775-70661C6601BF}" type="pres">
      <dgm:prSet presAssocID="{C24C6BA8-44B0-4784-8AE2-8124807B7E02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0B4ED757-D320-422E-83FB-474769A3CC6B}" type="pres">
      <dgm:prSet presAssocID="{C24C6BA8-44B0-4784-8AE2-8124807B7E02}" presName="rootConnector" presStyleLbl="node2" presStyleIdx="3" presStyleCnt="4"/>
      <dgm:spPr/>
      <dgm:t>
        <a:bodyPr/>
        <a:lstStyle/>
        <a:p>
          <a:endParaRPr lang="nl-NL"/>
        </a:p>
      </dgm:t>
    </dgm:pt>
    <dgm:pt modelId="{A9556101-B3E0-48AE-AA62-5717213E18C1}" type="pres">
      <dgm:prSet presAssocID="{C24C6BA8-44B0-4784-8AE2-8124807B7E02}" presName="hierChild4" presStyleCnt="0"/>
      <dgm:spPr/>
    </dgm:pt>
    <dgm:pt modelId="{12D75625-7E44-47B3-A70E-792BAF48C8B8}" type="pres">
      <dgm:prSet presAssocID="{452FBA68-A191-4B80-B797-0A772660225A}" presName="Name37" presStyleLbl="parChTrans1D3" presStyleIdx="5" presStyleCnt="8"/>
      <dgm:spPr/>
      <dgm:t>
        <a:bodyPr/>
        <a:lstStyle/>
        <a:p>
          <a:endParaRPr lang="nl-NL"/>
        </a:p>
      </dgm:t>
    </dgm:pt>
    <dgm:pt modelId="{A7B19F57-FDC0-498B-9758-8BCDD604DBE0}" type="pres">
      <dgm:prSet presAssocID="{A11A366E-23EF-4570-A84D-3FA75191C3FE}" presName="hierRoot2" presStyleCnt="0">
        <dgm:presLayoutVars>
          <dgm:hierBranch val="init"/>
        </dgm:presLayoutVars>
      </dgm:prSet>
      <dgm:spPr/>
    </dgm:pt>
    <dgm:pt modelId="{D47FFE7B-09FD-4E93-831A-B2732B2D7C7F}" type="pres">
      <dgm:prSet presAssocID="{A11A366E-23EF-4570-A84D-3FA75191C3FE}" presName="rootComposite" presStyleCnt="0"/>
      <dgm:spPr/>
    </dgm:pt>
    <dgm:pt modelId="{3A4A3836-7CF4-4A01-A1EE-754757485B8E}" type="pres">
      <dgm:prSet presAssocID="{A11A366E-23EF-4570-A84D-3FA75191C3FE}" presName="rootText" presStyleLbl="node3" presStyleIdx="5" presStyleCnt="8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A79455BF-3128-45B8-9779-4527C5323566}" type="pres">
      <dgm:prSet presAssocID="{A11A366E-23EF-4570-A84D-3FA75191C3FE}" presName="rootConnector" presStyleLbl="node3" presStyleIdx="5" presStyleCnt="8"/>
      <dgm:spPr/>
      <dgm:t>
        <a:bodyPr/>
        <a:lstStyle/>
        <a:p>
          <a:endParaRPr lang="nl-NL"/>
        </a:p>
      </dgm:t>
    </dgm:pt>
    <dgm:pt modelId="{FB5E2D4E-3D38-4799-A465-950708A59FE4}" type="pres">
      <dgm:prSet presAssocID="{A11A366E-23EF-4570-A84D-3FA75191C3FE}" presName="hierChild4" presStyleCnt="0"/>
      <dgm:spPr/>
    </dgm:pt>
    <dgm:pt modelId="{1EF3DD99-E97F-4621-AE83-B5B2383ACF5F}" type="pres">
      <dgm:prSet presAssocID="{A11A366E-23EF-4570-A84D-3FA75191C3FE}" presName="hierChild5" presStyleCnt="0"/>
      <dgm:spPr/>
    </dgm:pt>
    <dgm:pt modelId="{E9B41107-1CB9-4035-A897-21BC314A53B5}" type="pres">
      <dgm:prSet presAssocID="{5B271944-51DD-433D-9E78-74529B1068F4}" presName="Name37" presStyleLbl="parChTrans1D3" presStyleIdx="6" presStyleCnt="8"/>
      <dgm:spPr/>
      <dgm:t>
        <a:bodyPr/>
        <a:lstStyle/>
        <a:p>
          <a:endParaRPr lang="nl-NL"/>
        </a:p>
      </dgm:t>
    </dgm:pt>
    <dgm:pt modelId="{B2B6FE23-2FF0-4A25-9476-9D43259BEF87}" type="pres">
      <dgm:prSet presAssocID="{E9E0C4B0-E330-447C-ACFF-1C91C9CEFCAE}" presName="hierRoot2" presStyleCnt="0">
        <dgm:presLayoutVars>
          <dgm:hierBranch val="init"/>
        </dgm:presLayoutVars>
      </dgm:prSet>
      <dgm:spPr/>
    </dgm:pt>
    <dgm:pt modelId="{FCA1379E-3FE5-4D70-B62A-C093E34E64EA}" type="pres">
      <dgm:prSet presAssocID="{E9E0C4B0-E330-447C-ACFF-1C91C9CEFCAE}" presName="rootComposite" presStyleCnt="0"/>
      <dgm:spPr/>
    </dgm:pt>
    <dgm:pt modelId="{63C4C447-7FDB-4771-8497-B45E1E7EEABC}" type="pres">
      <dgm:prSet presAssocID="{E9E0C4B0-E330-447C-ACFF-1C91C9CEFCAE}" presName="rootText" presStyleLbl="node3" presStyleIdx="6" presStyleCnt="8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2C0120EC-2500-4FB7-8BBF-3D54F2417965}" type="pres">
      <dgm:prSet presAssocID="{E9E0C4B0-E330-447C-ACFF-1C91C9CEFCAE}" presName="rootConnector" presStyleLbl="node3" presStyleIdx="6" presStyleCnt="8"/>
      <dgm:spPr/>
      <dgm:t>
        <a:bodyPr/>
        <a:lstStyle/>
        <a:p>
          <a:endParaRPr lang="nl-NL"/>
        </a:p>
      </dgm:t>
    </dgm:pt>
    <dgm:pt modelId="{EC889C85-2869-457F-9975-665AA715E5F8}" type="pres">
      <dgm:prSet presAssocID="{E9E0C4B0-E330-447C-ACFF-1C91C9CEFCAE}" presName="hierChild4" presStyleCnt="0"/>
      <dgm:spPr/>
    </dgm:pt>
    <dgm:pt modelId="{997DF740-BEFA-4E0B-97CA-D6AF87FA4BB6}" type="pres">
      <dgm:prSet presAssocID="{E9E0C4B0-E330-447C-ACFF-1C91C9CEFCAE}" presName="hierChild5" presStyleCnt="0"/>
      <dgm:spPr/>
    </dgm:pt>
    <dgm:pt modelId="{C447FEEE-1745-449E-9D5A-3F1F1FEFECC2}" type="pres">
      <dgm:prSet presAssocID="{BA09F4B3-F9A6-4084-820C-3309DCED0206}" presName="Name37" presStyleLbl="parChTrans1D3" presStyleIdx="7" presStyleCnt="8"/>
      <dgm:spPr/>
      <dgm:t>
        <a:bodyPr/>
        <a:lstStyle/>
        <a:p>
          <a:endParaRPr lang="nl-NL"/>
        </a:p>
      </dgm:t>
    </dgm:pt>
    <dgm:pt modelId="{D4644689-5FF1-4373-BD1B-1F836E0D337A}" type="pres">
      <dgm:prSet presAssocID="{FE714C13-4D23-4A42-9045-3875EE5A5555}" presName="hierRoot2" presStyleCnt="0">
        <dgm:presLayoutVars>
          <dgm:hierBranch val="init"/>
        </dgm:presLayoutVars>
      </dgm:prSet>
      <dgm:spPr/>
    </dgm:pt>
    <dgm:pt modelId="{BD02D819-FB54-4253-B154-060B2AD6721F}" type="pres">
      <dgm:prSet presAssocID="{FE714C13-4D23-4A42-9045-3875EE5A5555}" presName="rootComposite" presStyleCnt="0"/>
      <dgm:spPr/>
    </dgm:pt>
    <dgm:pt modelId="{9BE6B137-4D22-48E3-899D-60954F4B762D}" type="pres">
      <dgm:prSet presAssocID="{FE714C13-4D23-4A42-9045-3875EE5A5555}" presName="rootText" presStyleLbl="node3" presStyleIdx="7" presStyleCnt="8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A9DC78F4-215D-4BEA-9173-C29CD4EC359F}" type="pres">
      <dgm:prSet presAssocID="{FE714C13-4D23-4A42-9045-3875EE5A5555}" presName="rootConnector" presStyleLbl="node3" presStyleIdx="7" presStyleCnt="8"/>
      <dgm:spPr/>
      <dgm:t>
        <a:bodyPr/>
        <a:lstStyle/>
        <a:p>
          <a:endParaRPr lang="nl-NL"/>
        </a:p>
      </dgm:t>
    </dgm:pt>
    <dgm:pt modelId="{AC85ED9E-CC09-45A2-9CD8-7BF2E9634D2C}" type="pres">
      <dgm:prSet presAssocID="{FE714C13-4D23-4A42-9045-3875EE5A5555}" presName="hierChild4" presStyleCnt="0"/>
      <dgm:spPr/>
    </dgm:pt>
    <dgm:pt modelId="{659C2E95-05E2-43B7-BBC3-DA7CBC0DD5C0}" type="pres">
      <dgm:prSet presAssocID="{FE714C13-4D23-4A42-9045-3875EE5A5555}" presName="hierChild5" presStyleCnt="0"/>
      <dgm:spPr/>
    </dgm:pt>
    <dgm:pt modelId="{03D877B1-78A6-4BA7-A188-894028F8F58E}" type="pres">
      <dgm:prSet presAssocID="{C24C6BA8-44B0-4784-8AE2-8124807B7E02}" presName="hierChild5" presStyleCnt="0"/>
      <dgm:spPr/>
    </dgm:pt>
    <dgm:pt modelId="{80EAFFB4-2BB5-4DC3-B41F-5B2D973499A1}" type="pres">
      <dgm:prSet presAssocID="{6EBEB0AE-E5E9-465A-819E-B276112575B4}" presName="hierChild3" presStyleCnt="0"/>
      <dgm:spPr/>
    </dgm:pt>
  </dgm:ptLst>
  <dgm:cxnLst>
    <dgm:cxn modelId="{E5BC045C-E441-4B06-AFF9-17811E138DBF}" type="presOf" srcId="{A11A366E-23EF-4570-A84D-3FA75191C3FE}" destId="{3A4A3836-7CF4-4A01-A1EE-754757485B8E}" srcOrd="0" destOrd="0" presId="urn:microsoft.com/office/officeart/2005/8/layout/orgChart1"/>
    <dgm:cxn modelId="{6A327D2B-381F-4FC3-AB16-BEDB9827B7A2}" srcId="{C24C6BA8-44B0-4784-8AE2-8124807B7E02}" destId="{E9E0C4B0-E330-447C-ACFF-1C91C9CEFCAE}" srcOrd="1" destOrd="0" parTransId="{5B271944-51DD-433D-9E78-74529B1068F4}" sibTransId="{AE2E65D3-C0F7-4D0A-90F4-54A9DDDC97E2}"/>
    <dgm:cxn modelId="{7BD1D898-CB36-407C-BE12-847016E225D5}" type="presOf" srcId="{6EBEB0AE-E5E9-465A-819E-B276112575B4}" destId="{2F2DF3AA-5A8A-4846-8435-7FE02BFAE933}" srcOrd="0" destOrd="0" presId="urn:microsoft.com/office/officeart/2005/8/layout/orgChart1"/>
    <dgm:cxn modelId="{6CE6DBDA-F45D-402E-8225-2145A14876F8}" srcId="{1E51DB38-05A4-46DB-9614-92110192098A}" destId="{46909B13-E61E-4CD7-8696-20C9BB5396E7}" srcOrd="1" destOrd="0" parTransId="{1DBF46AD-9D63-481A-B92C-1D3A1D3F59BF}" sibTransId="{956A2241-A7CA-42D5-9A69-4E61ACB8483F}"/>
    <dgm:cxn modelId="{07131519-A7CA-43C8-8C70-1B32416B2F5A}" type="presOf" srcId="{1E51DB38-05A4-46DB-9614-92110192098A}" destId="{0ED11EC6-D434-4202-A514-848A79B5D3C8}" srcOrd="0" destOrd="0" presId="urn:microsoft.com/office/officeart/2005/8/layout/orgChart1"/>
    <dgm:cxn modelId="{96489E3B-D668-4F13-9FC0-ABDCC0464CF7}" type="presOf" srcId="{125ACBA8-7181-48B9-9A89-9F7904E9F576}" destId="{9D61E5C7-0FB7-455B-A7A2-7A91ED4F889A}" srcOrd="1" destOrd="0" presId="urn:microsoft.com/office/officeart/2005/8/layout/orgChart1"/>
    <dgm:cxn modelId="{2E73BAE1-64B7-4673-AF27-1C6FE6084059}" type="presOf" srcId="{F85F9132-9850-4DB7-AA83-B6709338F66A}" destId="{4349F59C-8A4B-4DFC-B036-299AB9F12548}" srcOrd="0" destOrd="0" presId="urn:microsoft.com/office/officeart/2005/8/layout/orgChart1"/>
    <dgm:cxn modelId="{B810D1E6-B746-4C18-9F56-928F799154FC}" type="presOf" srcId="{82D3BF50-0D6A-4B6D-99F7-B31161AF3402}" destId="{1C0E3870-641C-4385-80A5-0928E5EEC144}" srcOrd="0" destOrd="0" presId="urn:microsoft.com/office/officeart/2005/8/layout/orgChart1"/>
    <dgm:cxn modelId="{635F1EA1-011A-4A68-8559-5F1EE9B5B63B}" type="presOf" srcId="{8473D954-6A8D-45A3-A653-2F68F2D20779}" destId="{60E6DAE6-BEF2-471F-9751-9818063A7F74}" srcOrd="0" destOrd="0" presId="urn:microsoft.com/office/officeart/2005/8/layout/orgChart1"/>
    <dgm:cxn modelId="{7F2D5FE3-59E6-4924-A280-BC27C3A19929}" srcId="{C24C6BA8-44B0-4784-8AE2-8124807B7E02}" destId="{FE714C13-4D23-4A42-9045-3875EE5A5555}" srcOrd="2" destOrd="0" parTransId="{BA09F4B3-F9A6-4084-820C-3309DCED0206}" sibTransId="{CD5D914C-2D55-4CFE-A5E0-23D26391BAF0}"/>
    <dgm:cxn modelId="{6A53120F-A15C-4D15-9A2F-A0A2A65AF340}" type="presOf" srcId="{46909B13-E61E-4CD7-8696-20C9BB5396E7}" destId="{E6174733-C107-4F1D-BCD2-8BF5B4549B7E}" srcOrd="1" destOrd="0" presId="urn:microsoft.com/office/officeart/2005/8/layout/orgChart1"/>
    <dgm:cxn modelId="{84750BFC-FA8F-45D1-BE22-F9C3DE81F4A2}" type="presOf" srcId="{46909B13-E61E-4CD7-8696-20C9BB5396E7}" destId="{9CBD34A0-02ED-4571-87C8-213CC1838818}" srcOrd="0" destOrd="0" presId="urn:microsoft.com/office/officeart/2005/8/layout/orgChart1"/>
    <dgm:cxn modelId="{AB80E8AC-6883-4A7F-B499-5D32FC1EB568}" srcId="{F85F9132-9850-4DB7-AA83-B6709338F66A}" destId="{A97A556D-5E7F-46FD-9ECB-0230F51E7BD1}" srcOrd="0" destOrd="0" parTransId="{791A9926-B292-4B07-9782-7153E39E3241}" sibTransId="{223704AB-C840-4D71-BBCC-145F5F23E662}"/>
    <dgm:cxn modelId="{F324D942-7DCF-44C3-82D5-6F6AC2A848F2}" type="presOf" srcId="{6EBEB0AE-E5E9-465A-819E-B276112575B4}" destId="{CD909015-B6C6-49BE-BD19-7250BD725C48}" srcOrd="1" destOrd="0" presId="urn:microsoft.com/office/officeart/2005/8/layout/orgChart1"/>
    <dgm:cxn modelId="{408CB51B-D4C0-4151-86BB-E590C9FF1C0E}" type="presOf" srcId="{79AF4BCB-C8AB-48C5-B001-861A3D7268EA}" destId="{BA67C36D-1DC8-4C09-AE0F-F71F6BE5C740}" srcOrd="0" destOrd="0" presId="urn:microsoft.com/office/officeart/2005/8/layout/orgChart1"/>
    <dgm:cxn modelId="{244FC94D-D2DB-4E84-B107-F68AA5C2C508}" type="presOf" srcId="{C24C6BA8-44B0-4784-8AE2-8124807B7E02}" destId="{A68C46B1-E8B2-4D0B-9775-70661C6601BF}" srcOrd="0" destOrd="0" presId="urn:microsoft.com/office/officeart/2005/8/layout/orgChart1"/>
    <dgm:cxn modelId="{ECA715AF-0180-4EBD-BA9F-8FBE89D01547}" type="presOf" srcId="{31B217B9-B32A-43AC-A788-88795C31861C}" destId="{18F20DA0-1659-4D91-BCD2-05C4A38C74E9}" srcOrd="0" destOrd="0" presId="urn:microsoft.com/office/officeart/2005/8/layout/orgChart1"/>
    <dgm:cxn modelId="{02799524-D612-469B-999A-130AE1ADFD75}" srcId="{6EBEB0AE-E5E9-465A-819E-B276112575B4}" destId="{C24C6BA8-44B0-4784-8AE2-8124807B7E02}" srcOrd="3" destOrd="0" parTransId="{5B3D659D-55E2-4D1A-AC77-FC50BA19BB11}" sibTransId="{6D4F3E37-1FBA-4E4C-BFB2-B9E4CAD8EA34}"/>
    <dgm:cxn modelId="{AA4E91FB-BDEC-462A-BB5D-75A1473E6458}" type="presOf" srcId="{E9E0C4B0-E330-447C-ACFF-1C91C9CEFCAE}" destId="{63C4C447-7FDB-4771-8497-B45E1E7EEABC}" srcOrd="0" destOrd="0" presId="urn:microsoft.com/office/officeart/2005/8/layout/orgChart1"/>
    <dgm:cxn modelId="{C56B14C7-18D7-49F5-BB0D-544A59358B46}" type="presOf" srcId="{8AB4E7F8-0CFC-4BAF-92F1-7F63A82C9AB0}" destId="{8A829016-175B-4313-BC58-F1992FABED4C}" srcOrd="0" destOrd="0" presId="urn:microsoft.com/office/officeart/2005/8/layout/orgChart1"/>
    <dgm:cxn modelId="{63994339-2082-4867-9CD8-E2DA77376B54}" type="presOf" srcId="{C24C6BA8-44B0-4784-8AE2-8124807B7E02}" destId="{0B4ED757-D320-422E-83FB-474769A3CC6B}" srcOrd="1" destOrd="0" presId="urn:microsoft.com/office/officeart/2005/8/layout/orgChart1"/>
    <dgm:cxn modelId="{36DE001E-FA61-4051-B490-99769E2757D6}" type="presOf" srcId="{F85F9132-9850-4DB7-AA83-B6709338F66A}" destId="{B524C410-F84B-4515-B46A-94EA0F3E0713}" srcOrd="1" destOrd="0" presId="urn:microsoft.com/office/officeart/2005/8/layout/orgChart1"/>
    <dgm:cxn modelId="{980126B5-9DC2-43F7-88E5-582CAD1AF187}" type="presOf" srcId="{DAAB400F-4075-4B4D-AF1F-722F09CE9255}" destId="{8340A64B-7D3F-464C-BA3E-4AF3570451E0}" srcOrd="0" destOrd="0" presId="urn:microsoft.com/office/officeart/2005/8/layout/orgChart1"/>
    <dgm:cxn modelId="{CD664BE6-B7E8-4865-AD75-2B6E1B66D9AE}" type="presOf" srcId="{E2A3A69E-DC5D-4C99-BABA-99D7EF37F6C7}" destId="{2CCA4356-F776-42F6-99AD-C77EC4847EEA}" srcOrd="0" destOrd="0" presId="urn:microsoft.com/office/officeart/2005/8/layout/orgChart1"/>
    <dgm:cxn modelId="{517269C9-533E-4C92-9F5B-4643C8C406CA}" srcId="{C24C6BA8-44B0-4784-8AE2-8124807B7E02}" destId="{A11A366E-23EF-4570-A84D-3FA75191C3FE}" srcOrd="0" destOrd="0" parTransId="{452FBA68-A191-4B80-B797-0A772660225A}" sibTransId="{596FC675-FCCF-41F1-933E-DD741D60882A}"/>
    <dgm:cxn modelId="{29C74FAA-AFD1-47D0-B47E-6990DAE83757}" type="presOf" srcId="{5B271944-51DD-433D-9E78-74529B1068F4}" destId="{E9B41107-1CB9-4035-A897-21BC314A53B5}" srcOrd="0" destOrd="0" presId="urn:microsoft.com/office/officeart/2005/8/layout/orgChart1"/>
    <dgm:cxn modelId="{96C1F08A-7DE0-4A38-9591-7BDB6F198887}" type="presOf" srcId="{A11A366E-23EF-4570-A84D-3FA75191C3FE}" destId="{A79455BF-3128-45B8-9779-4527C5323566}" srcOrd="1" destOrd="0" presId="urn:microsoft.com/office/officeart/2005/8/layout/orgChart1"/>
    <dgm:cxn modelId="{8394B422-3EA1-4A01-AECC-F274176CD6F2}" type="presOf" srcId="{82D3BF50-0D6A-4B6D-99F7-B31161AF3402}" destId="{6EA374EC-5E6B-4F4F-9023-8CF2713B4DD3}" srcOrd="1" destOrd="0" presId="urn:microsoft.com/office/officeart/2005/8/layout/orgChart1"/>
    <dgm:cxn modelId="{A301FAAE-88C4-4F62-9423-21C20B104EC6}" srcId="{8AB4E7F8-0CFC-4BAF-92F1-7F63A82C9AB0}" destId="{6EBEB0AE-E5E9-465A-819E-B276112575B4}" srcOrd="0" destOrd="0" parTransId="{62C43811-C930-492A-9A6D-0E934AAA4451}" sibTransId="{6224EF58-3549-47CF-81C7-395159EB4107}"/>
    <dgm:cxn modelId="{3E8A205F-9ECE-4A1D-9001-19BC197CD40B}" type="presOf" srcId="{8473D954-6A8D-45A3-A653-2F68F2D20779}" destId="{AAB46289-B672-4DFF-9F73-04A1C550950D}" srcOrd="1" destOrd="0" presId="urn:microsoft.com/office/officeart/2005/8/layout/orgChart1"/>
    <dgm:cxn modelId="{0CD31DE2-383A-45C9-9FCF-690F61B08B23}" type="presOf" srcId="{95646878-D1AC-4CB2-9868-814C5D3C5D6E}" destId="{AB6A660A-43A9-4AAB-83F5-760C86CBFB38}" srcOrd="0" destOrd="0" presId="urn:microsoft.com/office/officeart/2005/8/layout/orgChart1"/>
    <dgm:cxn modelId="{C9D6C22B-295D-4E83-A00D-F686E87864D3}" type="presOf" srcId="{452FBA68-A191-4B80-B797-0A772660225A}" destId="{12D75625-7E44-47B3-A70E-792BAF48C8B8}" srcOrd="0" destOrd="0" presId="urn:microsoft.com/office/officeart/2005/8/layout/orgChart1"/>
    <dgm:cxn modelId="{9EDF4D20-70A1-470A-AB3F-9F69C3D45A5F}" type="presOf" srcId="{1DBF46AD-9D63-481A-B92C-1D3A1D3F59BF}" destId="{98A6A09E-BBE6-492A-8ECE-1EE872CCE467}" srcOrd="0" destOrd="0" presId="urn:microsoft.com/office/officeart/2005/8/layout/orgChart1"/>
    <dgm:cxn modelId="{C9C434FE-A851-400D-BF94-A192A459EAED}" type="presOf" srcId="{FE714C13-4D23-4A42-9045-3875EE5A5555}" destId="{A9DC78F4-215D-4BEA-9173-C29CD4EC359F}" srcOrd="1" destOrd="0" presId="urn:microsoft.com/office/officeart/2005/8/layout/orgChart1"/>
    <dgm:cxn modelId="{19FD62B7-8791-4D7D-B400-53AC77A7FDEC}" type="presOf" srcId="{E9E0C4B0-E330-447C-ACFF-1C91C9CEFCAE}" destId="{2C0120EC-2500-4FB7-8BBF-3D54F2417965}" srcOrd="1" destOrd="0" presId="urn:microsoft.com/office/officeart/2005/8/layout/orgChart1"/>
    <dgm:cxn modelId="{599A4931-6DE3-47FB-8483-6168D3889668}" type="presOf" srcId="{4D901F3E-AD31-4B91-9CDE-D1FEDD382442}" destId="{05005D94-E3C2-43BD-B6AA-162EED33B3F4}" srcOrd="0" destOrd="0" presId="urn:microsoft.com/office/officeart/2005/8/layout/orgChart1"/>
    <dgm:cxn modelId="{B5E162BC-C1F6-4D8C-AB1B-13D50773DA2C}" srcId="{6EBEB0AE-E5E9-465A-819E-B276112575B4}" destId="{82D3BF50-0D6A-4B6D-99F7-B31161AF3402}" srcOrd="1" destOrd="0" parTransId="{E2A3A69E-DC5D-4C99-BABA-99D7EF37F6C7}" sibTransId="{28499296-6A87-4ACF-9EE6-1C386737765C}"/>
    <dgm:cxn modelId="{1458028B-7D68-4558-B7D6-340B3A27510E}" type="presOf" srcId="{A97A556D-5E7F-46FD-9ECB-0230F51E7BD1}" destId="{DCF39E78-292D-421B-9660-F09C1DB0D4D1}" srcOrd="1" destOrd="0" presId="urn:microsoft.com/office/officeart/2005/8/layout/orgChart1"/>
    <dgm:cxn modelId="{37351FD0-AE4F-4FB1-9DCC-D359B28CA386}" type="presOf" srcId="{5B3D659D-55E2-4D1A-AC77-FC50BA19BB11}" destId="{57ADC83E-FB54-4A16-BFC1-1F1B97EB9539}" srcOrd="0" destOrd="0" presId="urn:microsoft.com/office/officeart/2005/8/layout/orgChart1"/>
    <dgm:cxn modelId="{D0B68B96-17A4-453E-A6FE-B5E7B1E7288A}" srcId="{82D3BF50-0D6A-4B6D-99F7-B31161AF3402}" destId="{125ACBA8-7181-48B9-9A89-9F7904E9F576}" srcOrd="1" destOrd="0" parTransId="{95646878-D1AC-4CB2-9868-814C5D3C5D6E}" sibTransId="{DADEAE51-C19E-47AD-96C4-65443E360A74}"/>
    <dgm:cxn modelId="{AA6E35B3-6CB4-49B9-B789-862D8093DA69}" type="presOf" srcId="{125ACBA8-7181-48B9-9A89-9F7904E9F576}" destId="{C17E167E-1378-4431-8D12-EF714FB23096}" srcOrd="0" destOrd="0" presId="urn:microsoft.com/office/officeart/2005/8/layout/orgChart1"/>
    <dgm:cxn modelId="{B94BE725-A2D3-4D1C-8E94-D847319D9AD6}" type="presOf" srcId="{BA09F4B3-F9A6-4084-820C-3309DCED0206}" destId="{C447FEEE-1745-449E-9D5A-3F1F1FEFECC2}" srcOrd="0" destOrd="0" presId="urn:microsoft.com/office/officeart/2005/8/layout/orgChart1"/>
    <dgm:cxn modelId="{16F85086-F680-4349-975B-9EC63AE94F52}" type="presOf" srcId="{FE714C13-4D23-4A42-9045-3875EE5A5555}" destId="{9BE6B137-4D22-48E3-899D-60954F4B762D}" srcOrd="0" destOrd="0" presId="urn:microsoft.com/office/officeart/2005/8/layout/orgChart1"/>
    <dgm:cxn modelId="{CDA4F732-0346-4E63-92E0-AE032CEE9C05}" type="presOf" srcId="{86038C07-E954-4388-9884-FCA987DA453C}" destId="{416F9E08-24C6-43D6-8BD8-7C7CEF494416}" srcOrd="0" destOrd="0" presId="urn:microsoft.com/office/officeart/2005/8/layout/orgChart1"/>
    <dgm:cxn modelId="{B68D6BAB-8559-40B1-8929-00DA88333BD5}" type="presOf" srcId="{1E51DB38-05A4-46DB-9614-92110192098A}" destId="{F59D66FB-9D93-41ED-8E18-6EAE50E8DBEE}" srcOrd="1" destOrd="0" presId="urn:microsoft.com/office/officeart/2005/8/layout/orgChart1"/>
    <dgm:cxn modelId="{EE341B9D-1A2E-4B49-ADB3-D90E85FC12EC}" srcId="{6EBEB0AE-E5E9-465A-819E-B276112575B4}" destId="{1E51DB38-05A4-46DB-9614-92110192098A}" srcOrd="2" destOrd="0" parTransId="{86038C07-E954-4388-9884-FCA987DA453C}" sibTransId="{EC1FE40A-BAEC-4EFB-8DD9-1E6CD1996882}"/>
    <dgm:cxn modelId="{387B9F2D-8795-41CA-BD4B-659B5CC8D80A}" type="presOf" srcId="{791A9926-B292-4B07-9782-7153E39E3241}" destId="{79AFC2E3-09F8-4891-8281-26A1B0CCC372}" srcOrd="0" destOrd="0" presId="urn:microsoft.com/office/officeart/2005/8/layout/orgChart1"/>
    <dgm:cxn modelId="{BC525002-C02C-4A52-B27A-2548FEB631A8}" type="presOf" srcId="{A97A556D-5E7F-46FD-9ECB-0230F51E7BD1}" destId="{80A4861E-6D36-43C4-82E8-F8C3CA85835C}" srcOrd="0" destOrd="0" presId="urn:microsoft.com/office/officeart/2005/8/layout/orgChart1"/>
    <dgm:cxn modelId="{7330FD81-685F-461F-8175-234422E17CF5}" srcId="{1E51DB38-05A4-46DB-9614-92110192098A}" destId="{31B217B9-B32A-43AC-A788-88795C31861C}" srcOrd="0" destOrd="0" parTransId="{4D901F3E-AD31-4B91-9CDE-D1FEDD382442}" sibTransId="{8170B330-D677-4EE2-BC87-E5C15EC2EB6B}"/>
    <dgm:cxn modelId="{FCA4165A-FE74-4D8E-9300-FBE079587422}" type="presOf" srcId="{31B217B9-B32A-43AC-A788-88795C31861C}" destId="{F167554D-0661-4591-A73E-59F46CF2A19A}" srcOrd="1" destOrd="0" presId="urn:microsoft.com/office/officeart/2005/8/layout/orgChart1"/>
    <dgm:cxn modelId="{57193AE6-E2E2-442D-9AEC-AD8C930A5DFB}" srcId="{82D3BF50-0D6A-4B6D-99F7-B31161AF3402}" destId="{8473D954-6A8D-45A3-A653-2F68F2D20779}" srcOrd="0" destOrd="0" parTransId="{DAAB400F-4075-4B4D-AF1F-722F09CE9255}" sibTransId="{139983FF-806C-4EF0-8237-CAE81061C794}"/>
    <dgm:cxn modelId="{7B218639-50D9-4148-ADD2-4DD46F14F89F}" srcId="{6EBEB0AE-E5E9-465A-819E-B276112575B4}" destId="{F85F9132-9850-4DB7-AA83-B6709338F66A}" srcOrd="0" destOrd="0" parTransId="{79AF4BCB-C8AB-48C5-B001-861A3D7268EA}" sibTransId="{CF1592E1-A573-4B1D-8F6C-FFF5C8B2F73C}"/>
    <dgm:cxn modelId="{D2B1C103-F2AA-49BB-B7E7-1C85C9409021}" type="presParOf" srcId="{8A829016-175B-4313-BC58-F1992FABED4C}" destId="{FD1768A3-6952-4A1B-A6C6-B2C68E6A653C}" srcOrd="0" destOrd="0" presId="urn:microsoft.com/office/officeart/2005/8/layout/orgChart1"/>
    <dgm:cxn modelId="{DA7EA760-592D-47EB-A514-AC63EA41B794}" type="presParOf" srcId="{FD1768A3-6952-4A1B-A6C6-B2C68E6A653C}" destId="{9D804CC6-3A0E-43EB-96AB-629AB9615913}" srcOrd="0" destOrd="0" presId="urn:microsoft.com/office/officeart/2005/8/layout/orgChart1"/>
    <dgm:cxn modelId="{0A22E605-DA93-48E7-97C5-4DBD71D5E06B}" type="presParOf" srcId="{9D804CC6-3A0E-43EB-96AB-629AB9615913}" destId="{2F2DF3AA-5A8A-4846-8435-7FE02BFAE933}" srcOrd="0" destOrd="0" presId="urn:microsoft.com/office/officeart/2005/8/layout/orgChart1"/>
    <dgm:cxn modelId="{13F4261E-2099-47A9-A68D-423AB4D97C78}" type="presParOf" srcId="{9D804CC6-3A0E-43EB-96AB-629AB9615913}" destId="{CD909015-B6C6-49BE-BD19-7250BD725C48}" srcOrd="1" destOrd="0" presId="urn:microsoft.com/office/officeart/2005/8/layout/orgChart1"/>
    <dgm:cxn modelId="{2CA3249B-CFBD-45DA-BED8-7BDF01994553}" type="presParOf" srcId="{FD1768A3-6952-4A1B-A6C6-B2C68E6A653C}" destId="{A436376D-5F8B-460B-B9A3-1BACA76186CA}" srcOrd="1" destOrd="0" presId="urn:microsoft.com/office/officeart/2005/8/layout/orgChart1"/>
    <dgm:cxn modelId="{73879616-ED78-4B98-8DD8-2357DBEC87BF}" type="presParOf" srcId="{A436376D-5F8B-460B-B9A3-1BACA76186CA}" destId="{BA67C36D-1DC8-4C09-AE0F-F71F6BE5C740}" srcOrd="0" destOrd="0" presId="urn:microsoft.com/office/officeart/2005/8/layout/orgChart1"/>
    <dgm:cxn modelId="{13786687-97C0-4169-9CDE-D51EF47421AF}" type="presParOf" srcId="{A436376D-5F8B-460B-B9A3-1BACA76186CA}" destId="{045F5D3B-63E5-454B-81DE-3E895D07A1EE}" srcOrd="1" destOrd="0" presId="urn:microsoft.com/office/officeart/2005/8/layout/orgChart1"/>
    <dgm:cxn modelId="{89D38DF1-E6D0-4E84-AD5F-F0F7C637F658}" type="presParOf" srcId="{045F5D3B-63E5-454B-81DE-3E895D07A1EE}" destId="{06809E5F-4EAE-497E-934C-2673C3FC3DB2}" srcOrd="0" destOrd="0" presId="urn:microsoft.com/office/officeart/2005/8/layout/orgChart1"/>
    <dgm:cxn modelId="{5DE4FDB5-4513-42C6-9A9A-9E237E32BE93}" type="presParOf" srcId="{06809E5F-4EAE-497E-934C-2673C3FC3DB2}" destId="{4349F59C-8A4B-4DFC-B036-299AB9F12548}" srcOrd="0" destOrd="0" presId="urn:microsoft.com/office/officeart/2005/8/layout/orgChart1"/>
    <dgm:cxn modelId="{89F55CDF-2A5B-484C-8434-F281266FF552}" type="presParOf" srcId="{06809E5F-4EAE-497E-934C-2673C3FC3DB2}" destId="{B524C410-F84B-4515-B46A-94EA0F3E0713}" srcOrd="1" destOrd="0" presId="urn:microsoft.com/office/officeart/2005/8/layout/orgChart1"/>
    <dgm:cxn modelId="{3AFA5752-595C-4142-B464-01E9DAD0A33C}" type="presParOf" srcId="{045F5D3B-63E5-454B-81DE-3E895D07A1EE}" destId="{1FA77BCD-07FD-465E-B986-01EB2F7CBFC5}" srcOrd="1" destOrd="0" presId="urn:microsoft.com/office/officeart/2005/8/layout/orgChart1"/>
    <dgm:cxn modelId="{A2D8E802-0795-4030-A2C2-AE173498D7A2}" type="presParOf" srcId="{1FA77BCD-07FD-465E-B986-01EB2F7CBFC5}" destId="{79AFC2E3-09F8-4891-8281-26A1B0CCC372}" srcOrd="0" destOrd="0" presId="urn:microsoft.com/office/officeart/2005/8/layout/orgChart1"/>
    <dgm:cxn modelId="{B26EF03F-3645-435F-90A0-35EAB3A5E1E3}" type="presParOf" srcId="{1FA77BCD-07FD-465E-B986-01EB2F7CBFC5}" destId="{9B09A939-504C-4E3B-8A6C-6B72D9F96C09}" srcOrd="1" destOrd="0" presId="urn:microsoft.com/office/officeart/2005/8/layout/orgChart1"/>
    <dgm:cxn modelId="{18255BE0-D44E-4E93-9F37-F8BFA59F0194}" type="presParOf" srcId="{9B09A939-504C-4E3B-8A6C-6B72D9F96C09}" destId="{B103D9E3-0699-412C-9A8C-685421ECF5E3}" srcOrd="0" destOrd="0" presId="urn:microsoft.com/office/officeart/2005/8/layout/orgChart1"/>
    <dgm:cxn modelId="{F42C9334-7701-4D36-AF58-9181CBE203CA}" type="presParOf" srcId="{B103D9E3-0699-412C-9A8C-685421ECF5E3}" destId="{80A4861E-6D36-43C4-82E8-F8C3CA85835C}" srcOrd="0" destOrd="0" presId="urn:microsoft.com/office/officeart/2005/8/layout/orgChart1"/>
    <dgm:cxn modelId="{AB50F528-3F9B-4470-8605-B15B7CFC7094}" type="presParOf" srcId="{B103D9E3-0699-412C-9A8C-685421ECF5E3}" destId="{DCF39E78-292D-421B-9660-F09C1DB0D4D1}" srcOrd="1" destOrd="0" presId="urn:microsoft.com/office/officeart/2005/8/layout/orgChart1"/>
    <dgm:cxn modelId="{311B80E8-DA74-4509-A5E3-AD9EBCB5C9EF}" type="presParOf" srcId="{9B09A939-504C-4E3B-8A6C-6B72D9F96C09}" destId="{B934A8B4-C021-4C9F-A47E-9122165FA576}" srcOrd="1" destOrd="0" presId="urn:microsoft.com/office/officeart/2005/8/layout/orgChart1"/>
    <dgm:cxn modelId="{758EB9E0-8D82-4C60-AC24-9463401EC720}" type="presParOf" srcId="{9B09A939-504C-4E3B-8A6C-6B72D9F96C09}" destId="{96A75012-60AB-4C0B-8B7D-647D7EFB2EE5}" srcOrd="2" destOrd="0" presId="urn:microsoft.com/office/officeart/2005/8/layout/orgChart1"/>
    <dgm:cxn modelId="{8D8A2D50-5CA8-45F3-AC05-5E543132C1AD}" type="presParOf" srcId="{045F5D3B-63E5-454B-81DE-3E895D07A1EE}" destId="{675E882F-3351-45AB-85C3-0B0178793ECC}" srcOrd="2" destOrd="0" presId="urn:microsoft.com/office/officeart/2005/8/layout/orgChart1"/>
    <dgm:cxn modelId="{39515319-570D-44BB-9720-AC8C8FE1B872}" type="presParOf" srcId="{A436376D-5F8B-460B-B9A3-1BACA76186CA}" destId="{2CCA4356-F776-42F6-99AD-C77EC4847EEA}" srcOrd="2" destOrd="0" presId="urn:microsoft.com/office/officeart/2005/8/layout/orgChart1"/>
    <dgm:cxn modelId="{0280ABEC-8B85-4556-91A6-FCFEED516946}" type="presParOf" srcId="{A436376D-5F8B-460B-B9A3-1BACA76186CA}" destId="{67663275-8656-4C2B-B55A-7F8B65539E28}" srcOrd="3" destOrd="0" presId="urn:microsoft.com/office/officeart/2005/8/layout/orgChart1"/>
    <dgm:cxn modelId="{3E642D0C-CE23-40AC-953F-2632FA8F8468}" type="presParOf" srcId="{67663275-8656-4C2B-B55A-7F8B65539E28}" destId="{FF1A5BC9-38D5-433B-93FC-92B09120FC52}" srcOrd="0" destOrd="0" presId="urn:microsoft.com/office/officeart/2005/8/layout/orgChart1"/>
    <dgm:cxn modelId="{6E4E9111-1AC2-48FC-955B-2334169932A6}" type="presParOf" srcId="{FF1A5BC9-38D5-433B-93FC-92B09120FC52}" destId="{1C0E3870-641C-4385-80A5-0928E5EEC144}" srcOrd="0" destOrd="0" presId="urn:microsoft.com/office/officeart/2005/8/layout/orgChart1"/>
    <dgm:cxn modelId="{AF8F91F5-79EE-4C51-AFA3-8A4576323D7D}" type="presParOf" srcId="{FF1A5BC9-38D5-433B-93FC-92B09120FC52}" destId="{6EA374EC-5E6B-4F4F-9023-8CF2713B4DD3}" srcOrd="1" destOrd="0" presId="urn:microsoft.com/office/officeart/2005/8/layout/orgChart1"/>
    <dgm:cxn modelId="{DEBA8B29-2BD9-4D21-80E9-9BE83419D906}" type="presParOf" srcId="{67663275-8656-4C2B-B55A-7F8B65539E28}" destId="{FC0B0094-CDB4-4165-8BD6-2DBE157C02E0}" srcOrd="1" destOrd="0" presId="urn:microsoft.com/office/officeart/2005/8/layout/orgChart1"/>
    <dgm:cxn modelId="{BE20A2D6-FC64-4A1A-943D-F2EC25EAE89E}" type="presParOf" srcId="{FC0B0094-CDB4-4165-8BD6-2DBE157C02E0}" destId="{8340A64B-7D3F-464C-BA3E-4AF3570451E0}" srcOrd="0" destOrd="0" presId="urn:microsoft.com/office/officeart/2005/8/layout/orgChart1"/>
    <dgm:cxn modelId="{079A2AAD-64C1-4872-B87B-3383D72D7A60}" type="presParOf" srcId="{FC0B0094-CDB4-4165-8BD6-2DBE157C02E0}" destId="{C34D32E4-43F9-4B68-ACC9-B32813FBB539}" srcOrd="1" destOrd="0" presId="urn:microsoft.com/office/officeart/2005/8/layout/orgChart1"/>
    <dgm:cxn modelId="{22EE47E3-3674-498B-A3DF-F96136641959}" type="presParOf" srcId="{C34D32E4-43F9-4B68-ACC9-B32813FBB539}" destId="{9D96A6BF-ED5A-4233-B110-DA6FEBD74251}" srcOrd="0" destOrd="0" presId="urn:microsoft.com/office/officeart/2005/8/layout/orgChart1"/>
    <dgm:cxn modelId="{D449AD44-3432-44F7-AE11-5B544FEF9E1D}" type="presParOf" srcId="{9D96A6BF-ED5A-4233-B110-DA6FEBD74251}" destId="{60E6DAE6-BEF2-471F-9751-9818063A7F74}" srcOrd="0" destOrd="0" presId="urn:microsoft.com/office/officeart/2005/8/layout/orgChart1"/>
    <dgm:cxn modelId="{768C4D8C-9844-4E1C-95A2-A703855DAAE7}" type="presParOf" srcId="{9D96A6BF-ED5A-4233-B110-DA6FEBD74251}" destId="{AAB46289-B672-4DFF-9F73-04A1C550950D}" srcOrd="1" destOrd="0" presId="urn:microsoft.com/office/officeart/2005/8/layout/orgChart1"/>
    <dgm:cxn modelId="{AF25985D-90FB-4431-A67B-B7807A563B94}" type="presParOf" srcId="{C34D32E4-43F9-4B68-ACC9-B32813FBB539}" destId="{B05E1D4B-A4DD-42F1-844D-9BCCA54A9AB1}" srcOrd="1" destOrd="0" presId="urn:microsoft.com/office/officeart/2005/8/layout/orgChart1"/>
    <dgm:cxn modelId="{844B9DB0-74FE-4C36-BB6E-F63DCCDB96A4}" type="presParOf" srcId="{C34D32E4-43F9-4B68-ACC9-B32813FBB539}" destId="{A20C801C-1E5F-4DE1-8585-39B292E96EAA}" srcOrd="2" destOrd="0" presId="urn:microsoft.com/office/officeart/2005/8/layout/orgChart1"/>
    <dgm:cxn modelId="{21AF7E57-437A-4E6F-9228-B185DE323FED}" type="presParOf" srcId="{FC0B0094-CDB4-4165-8BD6-2DBE157C02E0}" destId="{AB6A660A-43A9-4AAB-83F5-760C86CBFB38}" srcOrd="2" destOrd="0" presId="urn:microsoft.com/office/officeart/2005/8/layout/orgChart1"/>
    <dgm:cxn modelId="{4B000706-7396-4888-8778-239ED7F6C12E}" type="presParOf" srcId="{FC0B0094-CDB4-4165-8BD6-2DBE157C02E0}" destId="{F4F02EF9-A398-4DF7-9019-B640B1006B96}" srcOrd="3" destOrd="0" presId="urn:microsoft.com/office/officeart/2005/8/layout/orgChart1"/>
    <dgm:cxn modelId="{C8CCDC3A-D6A8-4870-A8BE-17EF50DDB135}" type="presParOf" srcId="{F4F02EF9-A398-4DF7-9019-B640B1006B96}" destId="{C57490B0-1642-44BD-A37D-7B7C23BFD6D4}" srcOrd="0" destOrd="0" presId="urn:microsoft.com/office/officeart/2005/8/layout/orgChart1"/>
    <dgm:cxn modelId="{630F9EDC-B5A7-4D56-9DF4-D2BAD94524C1}" type="presParOf" srcId="{C57490B0-1642-44BD-A37D-7B7C23BFD6D4}" destId="{C17E167E-1378-4431-8D12-EF714FB23096}" srcOrd="0" destOrd="0" presId="urn:microsoft.com/office/officeart/2005/8/layout/orgChart1"/>
    <dgm:cxn modelId="{CCDDD7DF-9C54-4D32-84AA-16919D540EB0}" type="presParOf" srcId="{C57490B0-1642-44BD-A37D-7B7C23BFD6D4}" destId="{9D61E5C7-0FB7-455B-A7A2-7A91ED4F889A}" srcOrd="1" destOrd="0" presId="urn:microsoft.com/office/officeart/2005/8/layout/orgChart1"/>
    <dgm:cxn modelId="{F8D43EDA-806D-4A9C-9B01-E94EF3398F2E}" type="presParOf" srcId="{F4F02EF9-A398-4DF7-9019-B640B1006B96}" destId="{A9130E96-C9F6-41B5-AAF1-E822C3D615E9}" srcOrd="1" destOrd="0" presId="urn:microsoft.com/office/officeart/2005/8/layout/orgChart1"/>
    <dgm:cxn modelId="{8D2A645A-4B3C-4A92-8ACC-005F79CE04A6}" type="presParOf" srcId="{F4F02EF9-A398-4DF7-9019-B640B1006B96}" destId="{07C321FD-EA26-4FF7-9D10-DAFDF6EAC0DE}" srcOrd="2" destOrd="0" presId="urn:microsoft.com/office/officeart/2005/8/layout/orgChart1"/>
    <dgm:cxn modelId="{EB29CB04-46CA-4330-A1A8-F68773CBBFFF}" type="presParOf" srcId="{67663275-8656-4C2B-B55A-7F8B65539E28}" destId="{6F722A56-705B-44D4-BFF5-BBF52B0B6EBB}" srcOrd="2" destOrd="0" presId="urn:microsoft.com/office/officeart/2005/8/layout/orgChart1"/>
    <dgm:cxn modelId="{4B0ED22D-531A-4402-9BAC-E482E88F41E5}" type="presParOf" srcId="{A436376D-5F8B-460B-B9A3-1BACA76186CA}" destId="{416F9E08-24C6-43D6-8BD8-7C7CEF494416}" srcOrd="4" destOrd="0" presId="urn:microsoft.com/office/officeart/2005/8/layout/orgChart1"/>
    <dgm:cxn modelId="{ACA59739-9304-4778-BFD0-2DF1D897795D}" type="presParOf" srcId="{A436376D-5F8B-460B-B9A3-1BACA76186CA}" destId="{D2E31898-3C66-4B20-A6EE-48529DBF2EDE}" srcOrd="5" destOrd="0" presId="urn:microsoft.com/office/officeart/2005/8/layout/orgChart1"/>
    <dgm:cxn modelId="{C4C276B9-06E5-4DA5-8A71-95CD44473486}" type="presParOf" srcId="{D2E31898-3C66-4B20-A6EE-48529DBF2EDE}" destId="{E9BFF0A1-325A-4D8C-8E38-8F39BE76C9C1}" srcOrd="0" destOrd="0" presId="urn:microsoft.com/office/officeart/2005/8/layout/orgChart1"/>
    <dgm:cxn modelId="{D976499C-DEB9-4D6C-A7C9-9DA099FFB96F}" type="presParOf" srcId="{E9BFF0A1-325A-4D8C-8E38-8F39BE76C9C1}" destId="{0ED11EC6-D434-4202-A514-848A79B5D3C8}" srcOrd="0" destOrd="0" presId="urn:microsoft.com/office/officeart/2005/8/layout/orgChart1"/>
    <dgm:cxn modelId="{3AD5F1FF-BE80-467F-B3EE-13D358D2B4DA}" type="presParOf" srcId="{E9BFF0A1-325A-4D8C-8E38-8F39BE76C9C1}" destId="{F59D66FB-9D93-41ED-8E18-6EAE50E8DBEE}" srcOrd="1" destOrd="0" presId="urn:microsoft.com/office/officeart/2005/8/layout/orgChart1"/>
    <dgm:cxn modelId="{69E40EA2-2DD1-4670-BE8F-B2A340ADE0FD}" type="presParOf" srcId="{D2E31898-3C66-4B20-A6EE-48529DBF2EDE}" destId="{A28CC672-82A7-4B0D-9753-7550AF49F72B}" srcOrd="1" destOrd="0" presId="urn:microsoft.com/office/officeart/2005/8/layout/orgChart1"/>
    <dgm:cxn modelId="{F77C51FB-C867-4E31-8A2E-7A690A8E58EB}" type="presParOf" srcId="{A28CC672-82A7-4B0D-9753-7550AF49F72B}" destId="{05005D94-E3C2-43BD-B6AA-162EED33B3F4}" srcOrd="0" destOrd="0" presId="urn:microsoft.com/office/officeart/2005/8/layout/orgChart1"/>
    <dgm:cxn modelId="{0AD67AD8-8C7B-4EF1-9AE2-0D3CF7323BC3}" type="presParOf" srcId="{A28CC672-82A7-4B0D-9753-7550AF49F72B}" destId="{20B7B5C8-722C-42E5-B842-7C84F4D441EB}" srcOrd="1" destOrd="0" presId="urn:microsoft.com/office/officeart/2005/8/layout/orgChart1"/>
    <dgm:cxn modelId="{9CA84EF9-7F7F-4D40-A784-C78E5053079B}" type="presParOf" srcId="{20B7B5C8-722C-42E5-B842-7C84F4D441EB}" destId="{A8D15D2E-55B6-4B8E-8221-9198F0CD6422}" srcOrd="0" destOrd="0" presId="urn:microsoft.com/office/officeart/2005/8/layout/orgChart1"/>
    <dgm:cxn modelId="{F41C2349-C0F6-4085-900F-7E8CCA9B942F}" type="presParOf" srcId="{A8D15D2E-55B6-4B8E-8221-9198F0CD6422}" destId="{18F20DA0-1659-4D91-BCD2-05C4A38C74E9}" srcOrd="0" destOrd="0" presId="urn:microsoft.com/office/officeart/2005/8/layout/orgChart1"/>
    <dgm:cxn modelId="{27190C23-00DF-4C76-874A-E39D2176C54E}" type="presParOf" srcId="{A8D15D2E-55B6-4B8E-8221-9198F0CD6422}" destId="{F167554D-0661-4591-A73E-59F46CF2A19A}" srcOrd="1" destOrd="0" presId="urn:microsoft.com/office/officeart/2005/8/layout/orgChart1"/>
    <dgm:cxn modelId="{02A7C937-7225-4C5C-AEAB-8D3FFA17B634}" type="presParOf" srcId="{20B7B5C8-722C-42E5-B842-7C84F4D441EB}" destId="{6A792823-5DD7-4F61-B167-79658B982A14}" srcOrd="1" destOrd="0" presId="urn:microsoft.com/office/officeart/2005/8/layout/orgChart1"/>
    <dgm:cxn modelId="{FD190385-EAB7-4B02-8BF1-778220F21401}" type="presParOf" srcId="{20B7B5C8-722C-42E5-B842-7C84F4D441EB}" destId="{6D8CEF16-D55C-4F53-968E-935536E7FBAC}" srcOrd="2" destOrd="0" presId="urn:microsoft.com/office/officeart/2005/8/layout/orgChart1"/>
    <dgm:cxn modelId="{2AC86AD5-433A-4FBF-AE4A-C0A776F9EB8E}" type="presParOf" srcId="{A28CC672-82A7-4B0D-9753-7550AF49F72B}" destId="{98A6A09E-BBE6-492A-8ECE-1EE872CCE467}" srcOrd="2" destOrd="0" presId="urn:microsoft.com/office/officeart/2005/8/layout/orgChart1"/>
    <dgm:cxn modelId="{BECA3296-DCDE-4A10-AD82-4B7FB52BC397}" type="presParOf" srcId="{A28CC672-82A7-4B0D-9753-7550AF49F72B}" destId="{65E2CA71-FDA7-4109-926F-6B8721058209}" srcOrd="3" destOrd="0" presId="urn:microsoft.com/office/officeart/2005/8/layout/orgChart1"/>
    <dgm:cxn modelId="{119CE711-664C-43ED-A98F-44A69CE63D8F}" type="presParOf" srcId="{65E2CA71-FDA7-4109-926F-6B8721058209}" destId="{37AB857E-41B5-49F6-AF2A-7B0A048BB2D1}" srcOrd="0" destOrd="0" presId="urn:microsoft.com/office/officeart/2005/8/layout/orgChart1"/>
    <dgm:cxn modelId="{1D884286-4AAC-4D28-A88C-71862E0E5395}" type="presParOf" srcId="{37AB857E-41B5-49F6-AF2A-7B0A048BB2D1}" destId="{9CBD34A0-02ED-4571-87C8-213CC1838818}" srcOrd="0" destOrd="0" presId="urn:microsoft.com/office/officeart/2005/8/layout/orgChart1"/>
    <dgm:cxn modelId="{778647A6-C9CD-46B0-8326-1A9A535277A6}" type="presParOf" srcId="{37AB857E-41B5-49F6-AF2A-7B0A048BB2D1}" destId="{E6174733-C107-4F1D-BCD2-8BF5B4549B7E}" srcOrd="1" destOrd="0" presId="urn:microsoft.com/office/officeart/2005/8/layout/orgChart1"/>
    <dgm:cxn modelId="{D3CFCC15-DA08-4015-BE54-29FCF613D7DC}" type="presParOf" srcId="{65E2CA71-FDA7-4109-926F-6B8721058209}" destId="{145F1644-28AE-4E60-8374-752477E7BEC8}" srcOrd="1" destOrd="0" presId="urn:microsoft.com/office/officeart/2005/8/layout/orgChart1"/>
    <dgm:cxn modelId="{756C690A-D067-4823-B8CE-DAD736A28365}" type="presParOf" srcId="{65E2CA71-FDA7-4109-926F-6B8721058209}" destId="{5354F03A-4120-47AA-BF17-D276F312C051}" srcOrd="2" destOrd="0" presId="urn:microsoft.com/office/officeart/2005/8/layout/orgChart1"/>
    <dgm:cxn modelId="{378B5511-2B5B-4AE9-A95B-9C1FE1A5D543}" type="presParOf" srcId="{D2E31898-3C66-4B20-A6EE-48529DBF2EDE}" destId="{37C5F01D-785F-40BE-A8D3-3DDECA8C0091}" srcOrd="2" destOrd="0" presId="urn:microsoft.com/office/officeart/2005/8/layout/orgChart1"/>
    <dgm:cxn modelId="{B6E3F79F-E648-404C-B8CA-323B9332CC48}" type="presParOf" srcId="{A436376D-5F8B-460B-B9A3-1BACA76186CA}" destId="{57ADC83E-FB54-4A16-BFC1-1F1B97EB9539}" srcOrd="6" destOrd="0" presId="urn:microsoft.com/office/officeart/2005/8/layout/orgChart1"/>
    <dgm:cxn modelId="{4C3E1BDC-16BE-445B-89B7-BE449EDDA446}" type="presParOf" srcId="{A436376D-5F8B-460B-B9A3-1BACA76186CA}" destId="{134487B9-4A2D-4940-B08F-F402F62D7F48}" srcOrd="7" destOrd="0" presId="urn:microsoft.com/office/officeart/2005/8/layout/orgChart1"/>
    <dgm:cxn modelId="{E9107E6A-DDD8-4D35-ADE1-9E6847D2B41E}" type="presParOf" srcId="{134487B9-4A2D-4940-B08F-F402F62D7F48}" destId="{726F72E5-C82E-40BE-9CE6-490F267555CE}" srcOrd="0" destOrd="0" presId="urn:microsoft.com/office/officeart/2005/8/layout/orgChart1"/>
    <dgm:cxn modelId="{A219E11E-5CB2-4755-9ABA-897C9AE8B74E}" type="presParOf" srcId="{726F72E5-C82E-40BE-9CE6-490F267555CE}" destId="{A68C46B1-E8B2-4D0B-9775-70661C6601BF}" srcOrd="0" destOrd="0" presId="urn:microsoft.com/office/officeart/2005/8/layout/orgChart1"/>
    <dgm:cxn modelId="{FA8E6AF1-9B7A-4E52-8CFC-4FD804F59908}" type="presParOf" srcId="{726F72E5-C82E-40BE-9CE6-490F267555CE}" destId="{0B4ED757-D320-422E-83FB-474769A3CC6B}" srcOrd="1" destOrd="0" presId="urn:microsoft.com/office/officeart/2005/8/layout/orgChart1"/>
    <dgm:cxn modelId="{52FBF32B-45B9-4C9A-B4CB-F8F5BD1E4F29}" type="presParOf" srcId="{134487B9-4A2D-4940-B08F-F402F62D7F48}" destId="{A9556101-B3E0-48AE-AA62-5717213E18C1}" srcOrd="1" destOrd="0" presId="urn:microsoft.com/office/officeart/2005/8/layout/orgChart1"/>
    <dgm:cxn modelId="{30E2B134-6ECF-412D-B562-DF065DAB5209}" type="presParOf" srcId="{A9556101-B3E0-48AE-AA62-5717213E18C1}" destId="{12D75625-7E44-47B3-A70E-792BAF48C8B8}" srcOrd="0" destOrd="0" presId="urn:microsoft.com/office/officeart/2005/8/layout/orgChart1"/>
    <dgm:cxn modelId="{F95BADE7-3796-4457-9725-2F732FDA25DD}" type="presParOf" srcId="{A9556101-B3E0-48AE-AA62-5717213E18C1}" destId="{A7B19F57-FDC0-498B-9758-8BCDD604DBE0}" srcOrd="1" destOrd="0" presId="urn:microsoft.com/office/officeart/2005/8/layout/orgChart1"/>
    <dgm:cxn modelId="{BB21A27A-C4BE-4152-AA76-2A0E9E9C895D}" type="presParOf" srcId="{A7B19F57-FDC0-498B-9758-8BCDD604DBE0}" destId="{D47FFE7B-09FD-4E93-831A-B2732B2D7C7F}" srcOrd="0" destOrd="0" presId="urn:microsoft.com/office/officeart/2005/8/layout/orgChart1"/>
    <dgm:cxn modelId="{6A02833D-EFB6-49B3-B38A-8B26F90DA1E3}" type="presParOf" srcId="{D47FFE7B-09FD-4E93-831A-B2732B2D7C7F}" destId="{3A4A3836-7CF4-4A01-A1EE-754757485B8E}" srcOrd="0" destOrd="0" presId="urn:microsoft.com/office/officeart/2005/8/layout/orgChart1"/>
    <dgm:cxn modelId="{C0AC2AFD-6049-4E59-9754-6AAF65F7D15C}" type="presParOf" srcId="{D47FFE7B-09FD-4E93-831A-B2732B2D7C7F}" destId="{A79455BF-3128-45B8-9779-4527C5323566}" srcOrd="1" destOrd="0" presId="urn:microsoft.com/office/officeart/2005/8/layout/orgChart1"/>
    <dgm:cxn modelId="{4BE11439-F000-41E4-810C-07EDBE0E73C1}" type="presParOf" srcId="{A7B19F57-FDC0-498B-9758-8BCDD604DBE0}" destId="{FB5E2D4E-3D38-4799-A465-950708A59FE4}" srcOrd="1" destOrd="0" presId="urn:microsoft.com/office/officeart/2005/8/layout/orgChart1"/>
    <dgm:cxn modelId="{CA77AA4A-A057-4A9B-87CF-442631DA6301}" type="presParOf" srcId="{A7B19F57-FDC0-498B-9758-8BCDD604DBE0}" destId="{1EF3DD99-E97F-4621-AE83-B5B2383ACF5F}" srcOrd="2" destOrd="0" presId="urn:microsoft.com/office/officeart/2005/8/layout/orgChart1"/>
    <dgm:cxn modelId="{079FF0EB-DD69-43FF-9BA5-E9B40C554FBD}" type="presParOf" srcId="{A9556101-B3E0-48AE-AA62-5717213E18C1}" destId="{E9B41107-1CB9-4035-A897-21BC314A53B5}" srcOrd="2" destOrd="0" presId="urn:microsoft.com/office/officeart/2005/8/layout/orgChart1"/>
    <dgm:cxn modelId="{7BB9E916-F8D0-43FA-A8E5-5B06A0481134}" type="presParOf" srcId="{A9556101-B3E0-48AE-AA62-5717213E18C1}" destId="{B2B6FE23-2FF0-4A25-9476-9D43259BEF87}" srcOrd="3" destOrd="0" presId="urn:microsoft.com/office/officeart/2005/8/layout/orgChart1"/>
    <dgm:cxn modelId="{CE61EC90-3DF6-41BE-A786-1245996890D9}" type="presParOf" srcId="{B2B6FE23-2FF0-4A25-9476-9D43259BEF87}" destId="{FCA1379E-3FE5-4D70-B62A-C093E34E64EA}" srcOrd="0" destOrd="0" presId="urn:microsoft.com/office/officeart/2005/8/layout/orgChart1"/>
    <dgm:cxn modelId="{C1E7E3D5-FD53-4754-B73F-717437AB9D29}" type="presParOf" srcId="{FCA1379E-3FE5-4D70-B62A-C093E34E64EA}" destId="{63C4C447-7FDB-4771-8497-B45E1E7EEABC}" srcOrd="0" destOrd="0" presId="urn:microsoft.com/office/officeart/2005/8/layout/orgChart1"/>
    <dgm:cxn modelId="{92287916-2251-4AFA-9199-61D35D4D2352}" type="presParOf" srcId="{FCA1379E-3FE5-4D70-B62A-C093E34E64EA}" destId="{2C0120EC-2500-4FB7-8BBF-3D54F2417965}" srcOrd="1" destOrd="0" presId="urn:microsoft.com/office/officeart/2005/8/layout/orgChart1"/>
    <dgm:cxn modelId="{A2D70BB5-958E-4BCD-844D-77968CD6A46A}" type="presParOf" srcId="{B2B6FE23-2FF0-4A25-9476-9D43259BEF87}" destId="{EC889C85-2869-457F-9975-665AA715E5F8}" srcOrd="1" destOrd="0" presId="urn:microsoft.com/office/officeart/2005/8/layout/orgChart1"/>
    <dgm:cxn modelId="{27222332-51EA-421B-827F-EE7A12A723B5}" type="presParOf" srcId="{B2B6FE23-2FF0-4A25-9476-9D43259BEF87}" destId="{997DF740-BEFA-4E0B-97CA-D6AF87FA4BB6}" srcOrd="2" destOrd="0" presId="urn:microsoft.com/office/officeart/2005/8/layout/orgChart1"/>
    <dgm:cxn modelId="{9C0DFA0A-EA49-4E19-9C62-4CD0FD502F1F}" type="presParOf" srcId="{A9556101-B3E0-48AE-AA62-5717213E18C1}" destId="{C447FEEE-1745-449E-9D5A-3F1F1FEFECC2}" srcOrd="4" destOrd="0" presId="urn:microsoft.com/office/officeart/2005/8/layout/orgChart1"/>
    <dgm:cxn modelId="{BD2FAD4A-0AEF-48D9-AA73-BBB756CCE367}" type="presParOf" srcId="{A9556101-B3E0-48AE-AA62-5717213E18C1}" destId="{D4644689-5FF1-4373-BD1B-1F836E0D337A}" srcOrd="5" destOrd="0" presId="urn:microsoft.com/office/officeart/2005/8/layout/orgChart1"/>
    <dgm:cxn modelId="{383F4BCF-72BC-438F-9018-115ECE5BA2CB}" type="presParOf" srcId="{D4644689-5FF1-4373-BD1B-1F836E0D337A}" destId="{BD02D819-FB54-4253-B154-060B2AD6721F}" srcOrd="0" destOrd="0" presId="urn:microsoft.com/office/officeart/2005/8/layout/orgChart1"/>
    <dgm:cxn modelId="{AE4E4179-C2A9-454F-B62B-63A1C62BFFC5}" type="presParOf" srcId="{BD02D819-FB54-4253-B154-060B2AD6721F}" destId="{9BE6B137-4D22-48E3-899D-60954F4B762D}" srcOrd="0" destOrd="0" presId="urn:microsoft.com/office/officeart/2005/8/layout/orgChart1"/>
    <dgm:cxn modelId="{C1A04264-70C6-44A3-AAE5-823504AE5A82}" type="presParOf" srcId="{BD02D819-FB54-4253-B154-060B2AD6721F}" destId="{A9DC78F4-215D-4BEA-9173-C29CD4EC359F}" srcOrd="1" destOrd="0" presId="urn:microsoft.com/office/officeart/2005/8/layout/orgChart1"/>
    <dgm:cxn modelId="{C91FC638-3F5C-4998-881B-A49E629631AA}" type="presParOf" srcId="{D4644689-5FF1-4373-BD1B-1F836E0D337A}" destId="{AC85ED9E-CC09-45A2-9CD8-7BF2E9634D2C}" srcOrd="1" destOrd="0" presId="urn:microsoft.com/office/officeart/2005/8/layout/orgChart1"/>
    <dgm:cxn modelId="{9493A82A-47F8-4863-B34E-F620065A636A}" type="presParOf" srcId="{D4644689-5FF1-4373-BD1B-1F836E0D337A}" destId="{659C2E95-05E2-43B7-BBC3-DA7CBC0DD5C0}" srcOrd="2" destOrd="0" presId="urn:microsoft.com/office/officeart/2005/8/layout/orgChart1"/>
    <dgm:cxn modelId="{BD8B391D-EB48-455C-9D0C-6517B7DF619B}" type="presParOf" srcId="{134487B9-4A2D-4940-B08F-F402F62D7F48}" destId="{03D877B1-78A6-4BA7-A188-894028F8F58E}" srcOrd="2" destOrd="0" presId="urn:microsoft.com/office/officeart/2005/8/layout/orgChart1"/>
    <dgm:cxn modelId="{27EA082C-A594-42C4-B8B4-B29195F2357F}" type="presParOf" srcId="{FD1768A3-6952-4A1B-A6C6-B2C68E6A653C}" destId="{80EAFFB4-2BB5-4DC3-B41F-5B2D973499A1}" srcOrd="2" destOrd="0" presId="urn:microsoft.com/office/officeart/2005/8/layout/orgChart1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B4E7F8-0CFC-4BAF-92F1-7F63A82C9AB0}" type="doc">
      <dgm:prSet loTypeId="urn:microsoft.com/office/officeart/2005/8/layout/orgChart1" loCatId="hierarchy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nl-BE"/>
        </a:p>
      </dgm:t>
    </dgm:pt>
    <dgm:pt modelId="{A97A556D-5E7F-46FD-9ECB-0230F51E7BD1}">
      <dgm:prSet custT="1"/>
      <dgm:spPr>
        <a:ln>
          <a:solidFill>
            <a:srgbClr val="C00000"/>
          </a:solidFill>
        </a:ln>
      </dgm:spPr>
      <dgm:t>
        <a:bodyPr/>
        <a:lstStyle/>
        <a:p>
          <a:r>
            <a:rPr lang="nl-BE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Massa productie</a:t>
          </a:r>
          <a:endParaRPr lang="nl-BE" sz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91A9926-B292-4B07-9782-7153E39E3241}" type="parTrans" cxnId="{AB80E8AC-6883-4A7F-B499-5D32FC1EB568}">
      <dgm:prSet/>
      <dgm:spPr>
        <a:ln>
          <a:solidFill>
            <a:srgbClr val="C00000"/>
          </a:solidFill>
        </a:ln>
      </dgm:spPr>
      <dgm:t>
        <a:bodyPr/>
        <a:lstStyle/>
        <a:p>
          <a:endParaRPr lang="nl-BE"/>
        </a:p>
      </dgm:t>
    </dgm:pt>
    <dgm:pt modelId="{223704AB-C840-4D71-BBCC-145F5F23E662}" type="sibTrans" cxnId="{AB80E8AC-6883-4A7F-B499-5D32FC1EB568}">
      <dgm:prSet/>
      <dgm:spPr/>
      <dgm:t>
        <a:bodyPr/>
        <a:lstStyle/>
        <a:p>
          <a:endParaRPr lang="nl-BE"/>
        </a:p>
      </dgm:t>
    </dgm:pt>
    <dgm:pt modelId="{F85F9132-9850-4DB7-AA83-B6709338F66A}">
      <dgm:prSet phldrT="[Tekst]" custT="1"/>
      <dgm:spPr>
        <a:ln>
          <a:solidFill>
            <a:srgbClr val="FF781D"/>
          </a:solidFill>
        </a:ln>
      </dgm:spPr>
      <dgm:t>
        <a:bodyPr/>
        <a:lstStyle/>
        <a:p>
          <a:r>
            <a:rPr lang="nl-BE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Isolatie</a:t>
          </a:r>
          <a:endParaRPr lang="nl-BE" sz="10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CF1592E1-A573-4B1D-8F6C-FFF5C8B2F73C}" type="sibTrans" cxnId="{7B218639-50D9-4148-ADD2-4DD46F14F89F}">
      <dgm:prSet/>
      <dgm:spPr/>
      <dgm:t>
        <a:bodyPr/>
        <a:lstStyle/>
        <a:p>
          <a:endParaRPr lang="nl-BE"/>
        </a:p>
      </dgm:t>
    </dgm:pt>
    <dgm:pt modelId="{79AF4BCB-C8AB-48C5-B001-861A3D7268EA}" type="parTrans" cxnId="{7B218639-50D9-4148-ADD2-4DD46F14F89F}">
      <dgm:prSet/>
      <dgm:spPr>
        <a:ln>
          <a:solidFill>
            <a:srgbClr val="FF781D"/>
          </a:solidFill>
        </a:ln>
      </dgm:spPr>
      <dgm:t>
        <a:bodyPr/>
        <a:lstStyle/>
        <a:p>
          <a:endParaRPr lang="nl-BE"/>
        </a:p>
      </dgm:t>
    </dgm:pt>
    <dgm:pt modelId="{6EBEB0AE-E5E9-465A-819E-B276112575B4}">
      <dgm:prSet phldrT="[Tekst]" custT="1"/>
      <dgm:spPr>
        <a:ln>
          <a:solidFill>
            <a:srgbClr val="FF781D"/>
          </a:solidFill>
        </a:ln>
      </dgm:spPr>
      <dgm:t>
        <a:bodyPr/>
        <a:lstStyle/>
        <a:p>
          <a:r>
            <a:rPr lang="nl-BE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Staal</a:t>
          </a:r>
          <a:endParaRPr lang="nl-BE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6224EF58-3549-47CF-81C7-395159EB4107}" type="sibTrans" cxnId="{A301FAAE-88C4-4F62-9423-21C20B104EC6}">
      <dgm:prSet/>
      <dgm:spPr/>
      <dgm:t>
        <a:bodyPr/>
        <a:lstStyle/>
        <a:p>
          <a:endParaRPr lang="nl-BE"/>
        </a:p>
      </dgm:t>
    </dgm:pt>
    <dgm:pt modelId="{62C43811-C930-492A-9A6D-0E934AAA4451}" type="parTrans" cxnId="{A301FAAE-88C4-4F62-9423-21C20B104EC6}">
      <dgm:prSet/>
      <dgm:spPr/>
      <dgm:t>
        <a:bodyPr/>
        <a:lstStyle/>
        <a:p>
          <a:endParaRPr lang="nl-BE"/>
        </a:p>
      </dgm:t>
    </dgm:pt>
    <dgm:pt modelId="{8A829016-175B-4313-BC58-F1992FABED4C}" type="pres">
      <dgm:prSet presAssocID="{8AB4E7F8-0CFC-4BAF-92F1-7F63A82C9AB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l-NL"/>
        </a:p>
      </dgm:t>
    </dgm:pt>
    <dgm:pt modelId="{FD1768A3-6952-4A1B-A6C6-B2C68E6A653C}" type="pres">
      <dgm:prSet presAssocID="{6EBEB0AE-E5E9-465A-819E-B276112575B4}" presName="hierRoot1" presStyleCnt="0">
        <dgm:presLayoutVars>
          <dgm:hierBranch val="init"/>
        </dgm:presLayoutVars>
      </dgm:prSet>
      <dgm:spPr/>
    </dgm:pt>
    <dgm:pt modelId="{9D804CC6-3A0E-43EB-96AB-629AB9615913}" type="pres">
      <dgm:prSet presAssocID="{6EBEB0AE-E5E9-465A-819E-B276112575B4}" presName="rootComposite1" presStyleCnt="0"/>
      <dgm:spPr/>
    </dgm:pt>
    <dgm:pt modelId="{2F2DF3AA-5A8A-4846-8435-7FE02BFAE933}" type="pres">
      <dgm:prSet presAssocID="{6EBEB0AE-E5E9-465A-819E-B276112575B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CD909015-B6C6-49BE-BD19-7250BD725C48}" type="pres">
      <dgm:prSet presAssocID="{6EBEB0AE-E5E9-465A-819E-B276112575B4}" presName="rootConnector1" presStyleLbl="node1" presStyleIdx="0" presStyleCnt="0"/>
      <dgm:spPr/>
      <dgm:t>
        <a:bodyPr/>
        <a:lstStyle/>
        <a:p>
          <a:endParaRPr lang="nl-NL"/>
        </a:p>
      </dgm:t>
    </dgm:pt>
    <dgm:pt modelId="{A436376D-5F8B-460B-B9A3-1BACA76186CA}" type="pres">
      <dgm:prSet presAssocID="{6EBEB0AE-E5E9-465A-819E-B276112575B4}" presName="hierChild2" presStyleCnt="0"/>
      <dgm:spPr/>
    </dgm:pt>
    <dgm:pt modelId="{BA67C36D-1DC8-4C09-AE0F-F71F6BE5C740}" type="pres">
      <dgm:prSet presAssocID="{79AF4BCB-C8AB-48C5-B001-861A3D7268EA}" presName="Name37" presStyleLbl="parChTrans1D2" presStyleIdx="0" presStyleCnt="1"/>
      <dgm:spPr/>
      <dgm:t>
        <a:bodyPr/>
        <a:lstStyle/>
        <a:p>
          <a:endParaRPr lang="nl-NL"/>
        </a:p>
      </dgm:t>
    </dgm:pt>
    <dgm:pt modelId="{045F5D3B-63E5-454B-81DE-3E895D07A1EE}" type="pres">
      <dgm:prSet presAssocID="{F85F9132-9850-4DB7-AA83-B6709338F66A}" presName="hierRoot2" presStyleCnt="0">
        <dgm:presLayoutVars>
          <dgm:hierBranch val="init"/>
        </dgm:presLayoutVars>
      </dgm:prSet>
      <dgm:spPr/>
    </dgm:pt>
    <dgm:pt modelId="{06809E5F-4EAE-497E-934C-2673C3FC3DB2}" type="pres">
      <dgm:prSet presAssocID="{F85F9132-9850-4DB7-AA83-B6709338F66A}" presName="rootComposite" presStyleCnt="0"/>
      <dgm:spPr/>
    </dgm:pt>
    <dgm:pt modelId="{4349F59C-8A4B-4DFC-B036-299AB9F12548}" type="pres">
      <dgm:prSet presAssocID="{F85F9132-9850-4DB7-AA83-B6709338F66A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B524C410-F84B-4515-B46A-94EA0F3E0713}" type="pres">
      <dgm:prSet presAssocID="{F85F9132-9850-4DB7-AA83-B6709338F66A}" presName="rootConnector" presStyleLbl="node2" presStyleIdx="0" presStyleCnt="1"/>
      <dgm:spPr/>
      <dgm:t>
        <a:bodyPr/>
        <a:lstStyle/>
        <a:p>
          <a:endParaRPr lang="nl-NL"/>
        </a:p>
      </dgm:t>
    </dgm:pt>
    <dgm:pt modelId="{1FA77BCD-07FD-465E-B986-01EB2F7CBFC5}" type="pres">
      <dgm:prSet presAssocID="{F85F9132-9850-4DB7-AA83-B6709338F66A}" presName="hierChild4" presStyleCnt="0"/>
      <dgm:spPr/>
    </dgm:pt>
    <dgm:pt modelId="{79AFC2E3-09F8-4891-8281-26A1B0CCC372}" type="pres">
      <dgm:prSet presAssocID="{791A9926-B292-4B07-9782-7153E39E3241}" presName="Name37" presStyleLbl="parChTrans1D3" presStyleIdx="0" presStyleCnt="1"/>
      <dgm:spPr/>
      <dgm:t>
        <a:bodyPr/>
        <a:lstStyle/>
        <a:p>
          <a:endParaRPr lang="nl-NL"/>
        </a:p>
      </dgm:t>
    </dgm:pt>
    <dgm:pt modelId="{9B09A939-504C-4E3B-8A6C-6B72D9F96C09}" type="pres">
      <dgm:prSet presAssocID="{A97A556D-5E7F-46FD-9ECB-0230F51E7BD1}" presName="hierRoot2" presStyleCnt="0">
        <dgm:presLayoutVars>
          <dgm:hierBranch val="init"/>
        </dgm:presLayoutVars>
      </dgm:prSet>
      <dgm:spPr/>
    </dgm:pt>
    <dgm:pt modelId="{B103D9E3-0699-412C-9A8C-685421ECF5E3}" type="pres">
      <dgm:prSet presAssocID="{A97A556D-5E7F-46FD-9ECB-0230F51E7BD1}" presName="rootComposite" presStyleCnt="0"/>
      <dgm:spPr/>
    </dgm:pt>
    <dgm:pt modelId="{80A4861E-6D36-43C4-82E8-F8C3CA85835C}" type="pres">
      <dgm:prSet presAssocID="{A97A556D-5E7F-46FD-9ECB-0230F51E7BD1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DCF39E78-292D-421B-9660-F09C1DB0D4D1}" type="pres">
      <dgm:prSet presAssocID="{A97A556D-5E7F-46FD-9ECB-0230F51E7BD1}" presName="rootConnector" presStyleLbl="node3" presStyleIdx="0" presStyleCnt="1"/>
      <dgm:spPr/>
      <dgm:t>
        <a:bodyPr/>
        <a:lstStyle/>
        <a:p>
          <a:endParaRPr lang="nl-NL"/>
        </a:p>
      </dgm:t>
    </dgm:pt>
    <dgm:pt modelId="{B934A8B4-C021-4C9F-A47E-9122165FA576}" type="pres">
      <dgm:prSet presAssocID="{A97A556D-5E7F-46FD-9ECB-0230F51E7BD1}" presName="hierChild4" presStyleCnt="0"/>
      <dgm:spPr/>
    </dgm:pt>
    <dgm:pt modelId="{96A75012-60AB-4C0B-8B7D-647D7EFB2EE5}" type="pres">
      <dgm:prSet presAssocID="{A97A556D-5E7F-46FD-9ECB-0230F51E7BD1}" presName="hierChild5" presStyleCnt="0"/>
      <dgm:spPr/>
    </dgm:pt>
    <dgm:pt modelId="{675E882F-3351-45AB-85C3-0B0178793ECC}" type="pres">
      <dgm:prSet presAssocID="{F85F9132-9850-4DB7-AA83-B6709338F66A}" presName="hierChild5" presStyleCnt="0"/>
      <dgm:spPr/>
    </dgm:pt>
    <dgm:pt modelId="{80EAFFB4-2BB5-4DC3-B41F-5B2D973499A1}" type="pres">
      <dgm:prSet presAssocID="{6EBEB0AE-E5E9-465A-819E-B276112575B4}" presName="hierChild3" presStyleCnt="0"/>
      <dgm:spPr/>
    </dgm:pt>
  </dgm:ptLst>
  <dgm:cxnLst>
    <dgm:cxn modelId="{6D0766E7-8B7D-4538-AC7C-CDC8FB5AE934}" type="presOf" srcId="{8AB4E7F8-0CFC-4BAF-92F1-7F63A82C9AB0}" destId="{8A829016-175B-4313-BC58-F1992FABED4C}" srcOrd="0" destOrd="0" presId="urn:microsoft.com/office/officeart/2005/8/layout/orgChart1"/>
    <dgm:cxn modelId="{4F969725-0C45-4740-861F-94B30BAA7187}" type="presOf" srcId="{6EBEB0AE-E5E9-465A-819E-B276112575B4}" destId="{CD909015-B6C6-49BE-BD19-7250BD725C48}" srcOrd="1" destOrd="0" presId="urn:microsoft.com/office/officeart/2005/8/layout/orgChart1"/>
    <dgm:cxn modelId="{A301FAAE-88C4-4F62-9423-21C20B104EC6}" srcId="{8AB4E7F8-0CFC-4BAF-92F1-7F63A82C9AB0}" destId="{6EBEB0AE-E5E9-465A-819E-B276112575B4}" srcOrd="0" destOrd="0" parTransId="{62C43811-C930-492A-9A6D-0E934AAA4451}" sibTransId="{6224EF58-3549-47CF-81C7-395159EB4107}"/>
    <dgm:cxn modelId="{7B218639-50D9-4148-ADD2-4DD46F14F89F}" srcId="{6EBEB0AE-E5E9-465A-819E-B276112575B4}" destId="{F85F9132-9850-4DB7-AA83-B6709338F66A}" srcOrd="0" destOrd="0" parTransId="{79AF4BCB-C8AB-48C5-B001-861A3D7268EA}" sibTransId="{CF1592E1-A573-4B1D-8F6C-FFF5C8B2F73C}"/>
    <dgm:cxn modelId="{AB80E8AC-6883-4A7F-B499-5D32FC1EB568}" srcId="{F85F9132-9850-4DB7-AA83-B6709338F66A}" destId="{A97A556D-5E7F-46FD-9ECB-0230F51E7BD1}" srcOrd="0" destOrd="0" parTransId="{791A9926-B292-4B07-9782-7153E39E3241}" sibTransId="{223704AB-C840-4D71-BBCC-145F5F23E662}"/>
    <dgm:cxn modelId="{2300C887-E4A0-454B-8DEA-4C1A865BC1FE}" type="presOf" srcId="{A97A556D-5E7F-46FD-9ECB-0230F51E7BD1}" destId="{DCF39E78-292D-421B-9660-F09C1DB0D4D1}" srcOrd="1" destOrd="0" presId="urn:microsoft.com/office/officeart/2005/8/layout/orgChart1"/>
    <dgm:cxn modelId="{8C429DA3-DCD7-4A78-882B-CB2F95FCE105}" type="presOf" srcId="{79AF4BCB-C8AB-48C5-B001-861A3D7268EA}" destId="{BA67C36D-1DC8-4C09-AE0F-F71F6BE5C740}" srcOrd="0" destOrd="0" presId="urn:microsoft.com/office/officeart/2005/8/layout/orgChart1"/>
    <dgm:cxn modelId="{FFB6DA0E-87AC-431F-A551-3054A04A6209}" type="presOf" srcId="{791A9926-B292-4B07-9782-7153E39E3241}" destId="{79AFC2E3-09F8-4891-8281-26A1B0CCC372}" srcOrd="0" destOrd="0" presId="urn:microsoft.com/office/officeart/2005/8/layout/orgChart1"/>
    <dgm:cxn modelId="{2F36110E-2640-4AFA-844E-2221BF303C40}" type="presOf" srcId="{6EBEB0AE-E5E9-465A-819E-B276112575B4}" destId="{2F2DF3AA-5A8A-4846-8435-7FE02BFAE933}" srcOrd="0" destOrd="0" presId="urn:microsoft.com/office/officeart/2005/8/layout/orgChart1"/>
    <dgm:cxn modelId="{0DA83B90-FC08-4BFA-8037-EFAEF88EA25F}" type="presOf" srcId="{F85F9132-9850-4DB7-AA83-B6709338F66A}" destId="{4349F59C-8A4B-4DFC-B036-299AB9F12548}" srcOrd="0" destOrd="0" presId="urn:microsoft.com/office/officeart/2005/8/layout/orgChart1"/>
    <dgm:cxn modelId="{288C87EE-ABE3-4492-8ACA-5BF4B5836B82}" type="presOf" srcId="{F85F9132-9850-4DB7-AA83-B6709338F66A}" destId="{B524C410-F84B-4515-B46A-94EA0F3E0713}" srcOrd="1" destOrd="0" presId="urn:microsoft.com/office/officeart/2005/8/layout/orgChart1"/>
    <dgm:cxn modelId="{B4183D2E-C3E3-4A10-8DAA-0FF1DFC5A6EA}" type="presOf" srcId="{A97A556D-5E7F-46FD-9ECB-0230F51E7BD1}" destId="{80A4861E-6D36-43C4-82E8-F8C3CA85835C}" srcOrd="0" destOrd="0" presId="urn:microsoft.com/office/officeart/2005/8/layout/orgChart1"/>
    <dgm:cxn modelId="{B1B31E8D-E871-41FE-BDD3-7547A5002839}" type="presParOf" srcId="{8A829016-175B-4313-BC58-F1992FABED4C}" destId="{FD1768A3-6952-4A1B-A6C6-B2C68E6A653C}" srcOrd="0" destOrd="0" presId="urn:microsoft.com/office/officeart/2005/8/layout/orgChart1"/>
    <dgm:cxn modelId="{ED839331-5DAA-48B9-BC6D-80DE925B545A}" type="presParOf" srcId="{FD1768A3-6952-4A1B-A6C6-B2C68E6A653C}" destId="{9D804CC6-3A0E-43EB-96AB-629AB9615913}" srcOrd="0" destOrd="0" presId="urn:microsoft.com/office/officeart/2005/8/layout/orgChart1"/>
    <dgm:cxn modelId="{430DCB8C-B489-4E22-94BD-AD9A9CB88BC9}" type="presParOf" srcId="{9D804CC6-3A0E-43EB-96AB-629AB9615913}" destId="{2F2DF3AA-5A8A-4846-8435-7FE02BFAE933}" srcOrd="0" destOrd="0" presId="urn:microsoft.com/office/officeart/2005/8/layout/orgChart1"/>
    <dgm:cxn modelId="{20E18AC4-64EF-4346-8572-A346242F96BD}" type="presParOf" srcId="{9D804CC6-3A0E-43EB-96AB-629AB9615913}" destId="{CD909015-B6C6-49BE-BD19-7250BD725C48}" srcOrd="1" destOrd="0" presId="urn:microsoft.com/office/officeart/2005/8/layout/orgChart1"/>
    <dgm:cxn modelId="{9851E335-B240-4B30-805C-6F9364BFFF54}" type="presParOf" srcId="{FD1768A3-6952-4A1B-A6C6-B2C68E6A653C}" destId="{A436376D-5F8B-460B-B9A3-1BACA76186CA}" srcOrd="1" destOrd="0" presId="urn:microsoft.com/office/officeart/2005/8/layout/orgChart1"/>
    <dgm:cxn modelId="{29790F91-9163-4083-95F8-C19922B596B9}" type="presParOf" srcId="{A436376D-5F8B-460B-B9A3-1BACA76186CA}" destId="{BA67C36D-1DC8-4C09-AE0F-F71F6BE5C740}" srcOrd="0" destOrd="0" presId="urn:microsoft.com/office/officeart/2005/8/layout/orgChart1"/>
    <dgm:cxn modelId="{7F6795C1-A015-4FA3-A2AA-FB1027CC2E38}" type="presParOf" srcId="{A436376D-5F8B-460B-B9A3-1BACA76186CA}" destId="{045F5D3B-63E5-454B-81DE-3E895D07A1EE}" srcOrd="1" destOrd="0" presId="urn:microsoft.com/office/officeart/2005/8/layout/orgChart1"/>
    <dgm:cxn modelId="{CC216E7D-120E-42F9-AE1D-9BDE31CEEF54}" type="presParOf" srcId="{045F5D3B-63E5-454B-81DE-3E895D07A1EE}" destId="{06809E5F-4EAE-497E-934C-2673C3FC3DB2}" srcOrd="0" destOrd="0" presId="urn:microsoft.com/office/officeart/2005/8/layout/orgChart1"/>
    <dgm:cxn modelId="{E7EE46A7-407B-4463-BB35-3428E81DD8E6}" type="presParOf" srcId="{06809E5F-4EAE-497E-934C-2673C3FC3DB2}" destId="{4349F59C-8A4B-4DFC-B036-299AB9F12548}" srcOrd="0" destOrd="0" presId="urn:microsoft.com/office/officeart/2005/8/layout/orgChart1"/>
    <dgm:cxn modelId="{BD2C60F4-8882-4FA8-8E8C-7EFDB81E0D82}" type="presParOf" srcId="{06809E5F-4EAE-497E-934C-2673C3FC3DB2}" destId="{B524C410-F84B-4515-B46A-94EA0F3E0713}" srcOrd="1" destOrd="0" presId="urn:microsoft.com/office/officeart/2005/8/layout/orgChart1"/>
    <dgm:cxn modelId="{5D36F243-4DC9-40FA-811F-7754060D8F84}" type="presParOf" srcId="{045F5D3B-63E5-454B-81DE-3E895D07A1EE}" destId="{1FA77BCD-07FD-465E-B986-01EB2F7CBFC5}" srcOrd="1" destOrd="0" presId="urn:microsoft.com/office/officeart/2005/8/layout/orgChart1"/>
    <dgm:cxn modelId="{2D9CF8DC-1878-4483-AA45-B864872BCBF5}" type="presParOf" srcId="{1FA77BCD-07FD-465E-B986-01EB2F7CBFC5}" destId="{79AFC2E3-09F8-4891-8281-26A1B0CCC372}" srcOrd="0" destOrd="0" presId="urn:microsoft.com/office/officeart/2005/8/layout/orgChart1"/>
    <dgm:cxn modelId="{3049916F-FD48-4BD4-A69E-A59ADC9002A9}" type="presParOf" srcId="{1FA77BCD-07FD-465E-B986-01EB2F7CBFC5}" destId="{9B09A939-504C-4E3B-8A6C-6B72D9F96C09}" srcOrd="1" destOrd="0" presId="urn:microsoft.com/office/officeart/2005/8/layout/orgChart1"/>
    <dgm:cxn modelId="{9EA59817-F5EE-43FA-84B6-CFEF1134186C}" type="presParOf" srcId="{9B09A939-504C-4E3B-8A6C-6B72D9F96C09}" destId="{B103D9E3-0699-412C-9A8C-685421ECF5E3}" srcOrd="0" destOrd="0" presId="urn:microsoft.com/office/officeart/2005/8/layout/orgChart1"/>
    <dgm:cxn modelId="{4C7988E0-43FA-4CAF-8034-CD7574EC8226}" type="presParOf" srcId="{B103D9E3-0699-412C-9A8C-685421ECF5E3}" destId="{80A4861E-6D36-43C4-82E8-F8C3CA85835C}" srcOrd="0" destOrd="0" presId="urn:microsoft.com/office/officeart/2005/8/layout/orgChart1"/>
    <dgm:cxn modelId="{E9380884-2A7C-4A7C-A5C2-85A6742A8F93}" type="presParOf" srcId="{B103D9E3-0699-412C-9A8C-685421ECF5E3}" destId="{DCF39E78-292D-421B-9660-F09C1DB0D4D1}" srcOrd="1" destOrd="0" presId="urn:microsoft.com/office/officeart/2005/8/layout/orgChart1"/>
    <dgm:cxn modelId="{D6F4098E-EEE2-4EA1-82F8-2FF990CF02C8}" type="presParOf" srcId="{9B09A939-504C-4E3B-8A6C-6B72D9F96C09}" destId="{B934A8B4-C021-4C9F-A47E-9122165FA576}" srcOrd="1" destOrd="0" presId="urn:microsoft.com/office/officeart/2005/8/layout/orgChart1"/>
    <dgm:cxn modelId="{63E102E7-1C18-473B-86AB-387627306ABB}" type="presParOf" srcId="{9B09A939-504C-4E3B-8A6C-6B72D9F96C09}" destId="{96A75012-60AB-4C0B-8B7D-647D7EFB2EE5}" srcOrd="2" destOrd="0" presId="urn:microsoft.com/office/officeart/2005/8/layout/orgChart1"/>
    <dgm:cxn modelId="{FB94864C-5B45-4C36-B7BF-07CC16A23AA6}" type="presParOf" srcId="{045F5D3B-63E5-454B-81DE-3E895D07A1EE}" destId="{675E882F-3351-45AB-85C3-0B0178793ECC}" srcOrd="2" destOrd="0" presId="urn:microsoft.com/office/officeart/2005/8/layout/orgChart1"/>
    <dgm:cxn modelId="{FD582B1C-93C7-46FA-9DEF-878DD5421F21}" type="presParOf" srcId="{FD1768A3-6952-4A1B-A6C6-B2C68E6A653C}" destId="{80EAFFB4-2BB5-4DC3-B41F-5B2D973499A1}" srcOrd="2" destOrd="0" presId="urn:microsoft.com/office/officeart/2005/8/layout/orgChart1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B4E7F8-0CFC-4BAF-92F1-7F63A82C9AB0}" type="doc">
      <dgm:prSet loTypeId="urn:microsoft.com/office/officeart/2005/8/layout/orgChart1" loCatId="hierarchy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nl-BE"/>
        </a:p>
      </dgm:t>
    </dgm:pt>
    <dgm:pt modelId="{6EBEB0AE-E5E9-465A-819E-B276112575B4}">
      <dgm:prSet phldrT="[Tekst]" custT="1"/>
      <dgm:spPr>
        <a:ln>
          <a:solidFill>
            <a:srgbClr val="FF781D"/>
          </a:solidFill>
        </a:ln>
      </dgm:spPr>
      <dgm:t>
        <a:bodyPr/>
        <a:lstStyle/>
        <a:p>
          <a:r>
            <a:rPr lang="nl-BE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Staal</a:t>
          </a:r>
          <a:endParaRPr lang="nl-BE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62C43811-C930-492A-9A6D-0E934AAA4451}" type="parTrans" cxnId="{A301FAAE-88C4-4F62-9423-21C20B104EC6}">
      <dgm:prSet/>
      <dgm:spPr/>
      <dgm:t>
        <a:bodyPr/>
        <a:lstStyle/>
        <a:p>
          <a:endParaRPr lang="nl-BE"/>
        </a:p>
      </dgm:t>
    </dgm:pt>
    <dgm:pt modelId="{6224EF58-3549-47CF-81C7-395159EB4107}" type="sibTrans" cxnId="{A301FAAE-88C4-4F62-9423-21C20B104EC6}">
      <dgm:prSet/>
      <dgm:spPr/>
      <dgm:t>
        <a:bodyPr/>
        <a:lstStyle/>
        <a:p>
          <a:endParaRPr lang="nl-BE"/>
        </a:p>
      </dgm:t>
    </dgm:pt>
    <dgm:pt modelId="{82D3BF50-0D6A-4B6D-99F7-B31161AF3402}">
      <dgm:prSet phldrT="[Tekst]" custT="1"/>
      <dgm:spPr>
        <a:ln>
          <a:solidFill>
            <a:srgbClr val="FF781D"/>
          </a:solidFill>
        </a:ln>
      </dgm:spPr>
      <dgm:t>
        <a:bodyPr/>
        <a:lstStyle/>
        <a:p>
          <a:r>
            <a:rPr lang="nl-BE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Screening</a:t>
          </a:r>
        </a:p>
      </dgm:t>
    </dgm:pt>
    <dgm:pt modelId="{E2A3A69E-DC5D-4C99-BABA-99D7EF37F6C7}" type="parTrans" cxnId="{B5E162BC-C1F6-4D8C-AB1B-13D50773DA2C}">
      <dgm:prSet/>
      <dgm:spPr>
        <a:ln>
          <a:solidFill>
            <a:srgbClr val="FF781D"/>
          </a:solidFill>
        </a:ln>
      </dgm:spPr>
      <dgm:t>
        <a:bodyPr/>
        <a:lstStyle/>
        <a:p>
          <a:endParaRPr lang="nl-BE"/>
        </a:p>
      </dgm:t>
    </dgm:pt>
    <dgm:pt modelId="{28499296-6A87-4ACF-9EE6-1C386737765C}" type="sibTrans" cxnId="{B5E162BC-C1F6-4D8C-AB1B-13D50773DA2C}">
      <dgm:prSet/>
      <dgm:spPr/>
      <dgm:t>
        <a:bodyPr/>
        <a:lstStyle/>
        <a:p>
          <a:endParaRPr lang="nl-BE"/>
        </a:p>
      </dgm:t>
    </dgm:pt>
    <dgm:pt modelId="{8473D954-6A8D-45A3-A653-2F68F2D20779}">
      <dgm:prSet custT="1"/>
      <dgm:spPr>
        <a:ln>
          <a:solidFill>
            <a:srgbClr val="C00000"/>
          </a:solidFill>
        </a:ln>
      </dgm:spPr>
      <dgm:t>
        <a:bodyPr/>
        <a:lstStyle/>
        <a:p>
          <a:r>
            <a:rPr lang="nl-BE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DNS</a:t>
          </a:r>
          <a:endParaRPr lang="nl-BE" sz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DAAB400F-4075-4B4D-AF1F-722F09CE9255}" type="parTrans" cxnId="{57193AE6-E2E2-442D-9AEC-AD8C930A5DFB}">
      <dgm:prSet/>
      <dgm:spPr>
        <a:ln>
          <a:solidFill>
            <a:srgbClr val="C00000"/>
          </a:solidFill>
        </a:ln>
      </dgm:spPr>
      <dgm:t>
        <a:bodyPr/>
        <a:lstStyle/>
        <a:p>
          <a:endParaRPr lang="nl-BE"/>
        </a:p>
      </dgm:t>
    </dgm:pt>
    <dgm:pt modelId="{139983FF-806C-4EF0-8237-CAE81061C794}" type="sibTrans" cxnId="{57193AE6-E2E2-442D-9AEC-AD8C930A5DFB}">
      <dgm:prSet/>
      <dgm:spPr/>
      <dgm:t>
        <a:bodyPr/>
        <a:lstStyle/>
        <a:p>
          <a:endParaRPr lang="nl-BE"/>
        </a:p>
      </dgm:t>
    </dgm:pt>
    <dgm:pt modelId="{125ACBA8-7181-48B9-9A89-9F7904E9F576}">
      <dgm:prSet custT="1"/>
      <dgm:spPr>
        <a:ln>
          <a:solidFill>
            <a:srgbClr val="C00000"/>
          </a:solidFill>
        </a:ln>
      </dgm:spPr>
      <dgm:t>
        <a:bodyPr/>
        <a:lstStyle/>
        <a:p>
          <a:r>
            <a:rPr lang="nl-BE" sz="12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Lowry</a:t>
          </a:r>
          <a:r>
            <a:rPr lang="nl-BE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methode</a:t>
          </a:r>
          <a:endParaRPr lang="nl-BE" sz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95646878-D1AC-4CB2-9868-814C5D3C5D6E}" type="parTrans" cxnId="{D0B68B96-17A4-453E-A6FE-B5E7B1E7288A}">
      <dgm:prSet/>
      <dgm:spPr>
        <a:ln>
          <a:solidFill>
            <a:srgbClr val="C00000"/>
          </a:solidFill>
        </a:ln>
      </dgm:spPr>
      <dgm:t>
        <a:bodyPr/>
        <a:lstStyle/>
        <a:p>
          <a:endParaRPr lang="nl-BE"/>
        </a:p>
      </dgm:t>
    </dgm:pt>
    <dgm:pt modelId="{DADEAE51-C19E-47AD-96C4-65443E360A74}" type="sibTrans" cxnId="{D0B68B96-17A4-453E-A6FE-B5E7B1E7288A}">
      <dgm:prSet/>
      <dgm:spPr/>
      <dgm:t>
        <a:bodyPr/>
        <a:lstStyle/>
        <a:p>
          <a:endParaRPr lang="nl-BE"/>
        </a:p>
      </dgm:t>
    </dgm:pt>
    <dgm:pt modelId="{8A829016-175B-4313-BC58-F1992FABED4C}" type="pres">
      <dgm:prSet presAssocID="{8AB4E7F8-0CFC-4BAF-92F1-7F63A82C9AB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l-NL"/>
        </a:p>
      </dgm:t>
    </dgm:pt>
    <dgm:pt modelId="{FD1768A3-6952-4A1B-A6C6-B2C68E6A653C}" type="pres">
      <dgm:prSet presAssocID="{6EBEB0AE-E5E9-465A-819E-B276112575B4}" presName="hierRoot1" presStyleCnt="0">
        <dgm:presLayoutVars>
          <dgm:hierBranch val="init"/>
        </dgm:presLayoutVars>
      </dgm:prSet>
      <dgm:spPr/>
    </dgm:pt>
    <dgm:pt modelId="{9D804CC6-3A0E-43EB-96AB-629AB9615913}" type="pres">
      <dgm:prSet presAssocID="{6EBEB0AE-E5E9-465A-819E-B276112575B4}" presName="rootComposite1" presStyleCnt="0"/>
      <dgm:spPr/>
    </dgm:pt>
    <dgm:pt modelId="{2F2DF3AA-5A8A-4846-8435-7FE02BFAE933}" type="pres">
      <dgm:prSet presAssocID="{6EBEB0AE-E5E9-465A-819E-B276112575B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CD909015-B6C6-49BE-BD19-7250BD725C48}" type="pres">
      <dgm:prSet presAssocID="{6EBEB0AE-E5E9-465A-819E-B276112575B4}" presName="rootConnector1" presStyleLbl="node1" presStyleIdx="0" presStyleCnt="0"/>
      <dgm:spPr/>
      <dgm:t>
        <a:bodyPr/>
        <a:lstStyle/>
        <a:p>
          <a:endParaRPr lang="nl-NL"/>
        </a:p>
      </dgm:t>
    </dgm:pt>
    <dgm:pt modelId="{A436376D-5F8B-460B-B9A3-1BACA76186CA}" type="pres">
      <dgm:prSet presAssocID="{6EBEB0AE-E5E9-465A-819E-B276112575B4}" presName="hierChild2" presStyleCnt="0"/>
      <dgm:spPr/>
    </dgm:pt>
    <dgm:pt modelId="{2CCA4356-F776-42F6-99AD-C77EC4847EEA}" type="pres">
      <dgm:prSet presAssocID="{E2A3A69E-DC5D-4C99-BABA-99D7EF37F6C7}" presName="Name37" presStyleLbl="parChTrans1D2" presStyleIdx="0" presStyleCnt="1"/>
      <dgm:spPr/>
      <dgm:t>
        <a:bodyPr/>
        <a:lstStyle/>
        <a:p>
          <a:endParaRPr lang="nl-NL"/>
        </a:p>
      </dgm:t>
    </dgm:pt>
    <dgm:pt modelId="{67663275-8656-4C2B-B55A-7F8B65539E28}" type="pres">
      <dgm:prSet presAssocID="{82D3BF50-0D6A-4B6D-99F7-B31161AF3402}" presName="hierRoot2" presStyleCnt="0">
        <dgm:presLayoutVars>
          <dgm:hierBranch val="init"/>
        </dgm:presLayoutVars>
      </dgm:prSet>
      <dgm:spPr/>
    </dgm:pt>
    <dgm:pt modelId="{FF1A5BC9-38D5-433B-93FC-92B09120FC52}" type="pres">
      <dgm:prSet presAssocID="{82D3BF50-0D6A-4B6D-99F7-B31161AF3402}" presName="rootComposite" presStyleCnt="0"/>
      <dgm:spPr/>
    </dgm:pt>
    <dgm:pt modelId="{1C0E3870-641C-4385-80A5-0928E5EEC144}" type="pres">
      <dgm:prSet presAssocID="{82D3BF50-0D6A-4B6D-99F7-B31161AF340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6EA374EC-5E6B-4F4F-9023-8CF2713B4DD3}" type="pres">
      <dgm:prSet presAssocID="{82D3BF50-0D6A-4B6D-99F7-B31161AF3402}" presName="rootConnector" presStyleLbl="node2" presStyleIdx="0" presStyleCnt="1"/>
      <dgm:spPr/>
      <dgm:t>
        <a:bodyPr/>
        <a:lstStyle/>
        <a:p>
          <a:endParaRPr lang="nl-NL"/>
        </a:p>
      </dgm:t>
    </dgm:pt>
    <dgm:pt modelId="{FC0B0094-CDB4-4165-8BD6-2DBE157C02E0}" type="pres">
      <dgm:prSet presAssocID="{82D3BF50-0D6A-4B6D-99F7-B31161AF3402}" presName="hierChild4" presStyleCnt="0"/>
      <dgm:spPr/>
    </dgm:pt>
    <dgm:pt modelId="{8340A64B-7D3F-464C-BA3E-4AF3570451E0}" type="pres">
      <dgm:prSet presAssocID="{DAAB400F-4075-4B4D-AF1F-722F09CE9255}" presName="Name37" presStyleLbl="parChTrans1D3" presStyleIdx="0" presStyleCnt="2"/>
      <dgm:spPr/>
      <dgm:t>
        <a:bodyPr/>
        <a:lstStyle/>
        <a:p>
          <a:endParaRPr lang="nl-NL"/>
        </a:p>
      </dgm:t>
    </dgm:pt>
    <dgm:pt modelId="{C34D32E4-43F9-4B68-ACC9-B32813FBB539}" type="pres">
      <dgm:prSet presAssocID="{8473D954-6A8D-45A3-A653-2F68F2D20779}" presName="hierRoot2" presStyleCnt="0">
        <dgm:presLayoutVars>
          <dgm:hierBranch val="init"/>
        </dgm:presLayoutVars>
      </dgm:prSet>
      <dgm:spPr/>
    </dgm:pt>
    <dgm:pt modelId="{9D96A6BF-ED5A-4233-B110-DA6FEBD74251}" type="pres">
      <dgm:prSet presAssocID="{8473D954-6A8D-45A3-A653-2F68F2D20779}" presName="rootComposite" presStyleCnt="0"/>
      <dgm:spPr/>
    </dgm:pt>
    <dgm:pt modelId="{60E6DAE6-BEF2-471F-9751-9818063A7F74}" type="pres">
      <dgm:prSet presAssocID="{8473D954-6A8D-45A3-A653-2F68F2D20779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AAB46289-B672-4DFF-9F73-04A1C550950D}" type="pres">
      <dgm:prSet presAssocID="{8473D954-6A8D-45A3-A653-2F68F2D20779}" presName="rootConnector" presStyleLbl="node3" presStyleIdx="0" presStyleCnt="2"/>
      <dgm:spPr/>
      <dgm:t>
        <a:bodyPr/>
        <a:lstStyle/>
        <a:p>
          <a:endParaRPr lang="nl-NL"/>
        </a:p>
      </dgm:t>
    </dgm:pt>
    <dgm:pt modelId="{B05E1D4B-A4DD-42F1-844D-9BCCA54A9AB1}" type="pres">
      <dgm:prSet presAssocID="{8473D954-6A8D-45A3-A653-2F68F2D20779}" presName="hierChild4" presStyleCnt="0"/>
      <dgm:spPr/>
    </dgm:pt>
    <dgm:pt modelId="{A20C801C-1E5F-4DE1-8585-39B292E96EAA}" type="pres">
      <dgm:prSet presAssocID="{8473D954-6A8D-45A3-A653-2F68F2D20779}" presName="hierChild5" presStyleCnt="0"/>
      <dgm:spPr/>
    </dgm:pt>
    <dgm:pt modelId="{AB6A660A-43A9-4AAB-83F5-760C86CBFB38}" type="pres">
      <dgm:prSet presAssocID="{95646878-D1AC-4CB2-9868-814C5D3C5D6E}" presName="Name37" presStyleLbl="parChTrans1D3" presStyleIdx="1" presStyleCnt="2"/>
      <dgm:spPr/>
      <dgm:t>
        <a:bodyPr/>
        <a:lstStyle/>
        <a:p>
          <a:endParaRPr lang="nl-NL"/>
        </a:p>
      </dgm:t>
    </dgm:pt>
    <dgm:pt modelId="{F4F02EF9-A398-4DF7-9019-B640B1006B96}" type="pres">
      <dgm:prSet presAssocID="{125ACBA8-7181-48B9-9A89-9F7904E9F576}" presName="hierRoot2" presStyleCnt="0">
        <dgm:presLayoutVars>
          <dgm:hierBranch val="init"/>
        </dgm:presLayoutVars>
      </dgm:prSet>
      <dgm:spPr/>
    </dgm:pt>
    <dgm:pt modelId="{C57490B0-1642-44BD-A37D-7B7C23BFD6D4}" type="pres">
      <dgm:prSet presAssocID="{125ACBA8-7181-48B9-9A89-9F7904E9F576}" presName="rootComposite" presStyleCnt="0"/>
      <dgm:spPr/>
    </dgm:pt>
    <dgm:pt modelId="{C17E167E-1378-4431-8D12-EF714FB23096}" type="pres">
      <dgm:prSet presAssocID="{125ACBA8-7181-48B9-9A89-9F7904E9F576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9D61E5C7-0FB7-455B-A7A2-7A91ED4F889A}" type="pres">
      <dgm:prSet presAssocID="{125ACBA8-7181-48B9-9A89-9F7904E9F576}" presName="rootConnector" presStyleLbl="node3" presStyleIdx="1" presStyleCnt="2"/>
      <dgm:spPr/>
      <dgm:t>
        <a:bodyPr/>
        <a:lstStyle/>
        <a:p>
          <a:endParaRPr lang="nl-NL"/>
        </a:p>
      </dgm:t>
    </dgm:pt>
    <dgm:pt modelId="{A9130E96-C9F6-41B5-AAF1-E822C3D615E9}" type="pres">
      <dgm:prSet presAssocID="{125ACBA8-7181-48B9-9A89-9F7904E9F576}" presName="hierChild4" presStyleCnt="0"/>
      <dgm:spPr/>
    </dgm:pt>
    <dgm:pt modelId="{07C321FD-EA26-4FF7-9D10-DAFDF6EAC0DE}" type="pres">
      <dgm:prSet presAssocID="{125ACBA8-7181-48B9-9A89-9F7904E9F576}" presName="hierChild5" presStyleCnt="0"/>
      <dgm:spPr/>
    </dgm:pt>
    <dgm:pt modelId="{6F722A56-705B-44D4-BFF5-BBF52B0B6EBB}" type="pres">
      <dgm:prSet presAssocID="{82D3BF50-0D6A-4B6D-99F7-B31161AF3402}" presName="hierChild5" presStyleCnt="0"/>
      <dgm:spPr/>
    </dgm:pt>
    <dgm:pt modelId="{80EAFFB4-2BB5-4DC3-B41F-5B2D973499A1}" type="pres">
      <dgm:prSet presAssocID="{6EBEB0AE-E5E9-465A-819E-B276112575B4}" presName="hierChild3" presStyleCnt="0"/>
      <dgm:spPr/>
    </dgm:pt>
  </dgm:ptLst>
  <dgm:cxnLst>
    <dgm:cxn modelId="{B5E162BC-C1F6-4D8C-AB1B-13D50773DA2C}" srcId="{6EBEB0AE-E5E9-465A-819E-B276112575B4}" destId="{82D3BF50-0D6A-4B6D-99F7-B31161AF3402}" srcOrd="0" destOrd="0" parTransId="{E2A3A69E-DC5D-4C99-BABA-99D7EF37F6C7}" sibTransId="{28499296-6A87-4ACF-9EE6-1C386737765C}"/>
    <dgm:cxn modelId="{867E357B-9C90-4E2F-A0E9-75A34A6241B3}" type="presOf" srcId="{82D3BF50-0D6A-4B6D-99F7-B31161AF3402}" destId="{1C0E3870-641C-4385-80A5-0928E5EEC144}" srcOrd="0" destOrd="0" presId="urn:microsoft.com/office/officeart/2005/8/layout/orgChart1"/>
    <dgm:cxn modelId="{A301FAAE-88C4-4F62-9423-21C20B104EC6}" srcId="{8AB4E7F8-0CFC-4BAF-92F1-7F63A82C9AB0}" destId="{6EBEB0AE-E5E9-465A-819E-B276112575B4}" srcOrd="0" destOrd="0" parTransId="{62C43811-C930-492A-9A6D-0E934AAA4451}" sibTransId="{6224EF58-3549-47CF-81C7-395159EB4107}"/>
    <dgm:cxn modelId="{D0B68B96-17A4-453E-A6FE-B5E7B1E7288A}" srcId="{82D3BF50-0D6A-4B6D-99F7-B31161AF3402}" destId="{125ACBA8-7181-48B9-9A89-9F7904E9F576}" srcOrd="1" destOrd="0" parTransId="{95646878-D1AC-4CB2-9868-814C5D3C5D6E}" sibTransId="{DADEAE51-C19E-47AD-96C4-65443E360A74}"/>
    <dgm:cxn modelId="{AEFE175C-A5DD-4353-BBCD-74B9F5C89474}" type="presOf" srcId="{8473D954-6A8D-45A3-A653-2F68F2D20779}" destId="{AAB46289-B672-4DFF-9F73-04A1C550950D}" srcOrd="1" destOrd="0" presId="urn:microsoft.com/office/officeart/2005/8/layout/orgChart1"/>
    <dgm:cxn modelId="{901663CC-24AF-4B1D-84EB-C9E63BC002EA}" type="presOf" srcId="{125ACBA8-7181-48B9-9A89-9F7904E9F576}" destId="{9D61E5C7-0FB7-455B-A7A2-7A91ED4F889A}" srcOrd="1" destOrd="0" presId="urn:microsoft.com/office/officeart/2005/8/layout/orgChart1"/>
    <dgm:cxn modelId="{599ECC4C-4481-48BB-A4E2-F80A4FD36ACF}" type="presOf" srcId="{DAAB400F-4075-4B4D-AF1F-722F09CE9255}" destId="{8340A64B-7D3F-464C-BA3E-4AF3570451E0}" srcOrd="0" destOrd="0" presId="urn:microsoft.com/office/officeart/2005/8/layout/orgChart1"/>
    <dgm:cxn modelId="{BFFB3762-704F-460D-B6BE-AD39A9235C7E}" type="presOf" srcId="{6EBEB0AE-E5E9-465A-819E-B276112575B4}" destId="{2F2DF3AA-5A8A-4846-8435-7FE02BFAE933}" srcOrd="0" destOrd="0" presId="urn:microsoft.com/office/officeart/2005/8/layout/orgChart1"/>
    <dgm:cxn modelId="{07A669C0-1955-4DBC-BBBC-C9E5EBF4C354}" type="presOf" srcId="{E2A3A69E-DC5D-4C99-BABA-99D7EF37F6C7}" destId="{2CCA4356-F776-42F6-99AD-C77EC4847EEA}" srcOrd="0" destOrd="0" presId="urn:microsoft.com/office/officeart/2005/8/layout/orgChart1"/>
    <dgm:cxn modelId="{57193AE6-E2E2-442D-9AEC-AD8C930A5DFB}" srcId="{82D3BF50-0D6A-4B6D-99F7-B31161AF3402}" destId="{8473D954-6A8D-45A3-A653-2F68F2D20779}" srcOrd="0" destOrd="0" parTransId="{DAAB400F-4075-4B4D-AF1F-722F09CE9255}" sibTransId="{139983FF-806C-4EF0-8237-CAE81061C794}"/>
    <dgm:cxn modelId="{F64C3123-37B1-41F2-B1EC-4CF8C2FB9275}" type="presOf" srcId="{8AB4E7F8-0CFC-4BAF-92F1-7F63A82C9AB0}" destId="{8A829016-175B-4313-BC58-F1992FABED4C}" srcOrd="0" destOrd="0" presId="urn:microsoft.com/office/officeart/2005/8/layout/orgChart1"/>
    <dgm:cxn modelId="{D7833E6E-24F4-4A30-B3AF-6D833751F544}" type="presOf" srcId="{125ACBA8-7181-48B9-9A89-9F7904E9F576}" destId="{C17E167E-1378-4431-8D12-EF714FB23096}" srcOrd="0" destOrd="0" presId="urn:microsoft.com/office/officeart/2005/8/layout/orgChart1"/>
    <dgm:cxn modelId="{92EFBB16-0D9E-4892-8BE7-224411A310C1}" type="presOf" srcId="{6EBEB0AE-E5E9-465A-819E-B276112575B4}" destId="{CD909015-B6C6-49BE-BD19-7250BD725C48}" srcOrd="1" destOrd="0" presId="urn:microsoft.com/office/officeart/2005/8/layout/orgChart1"/>
    <dgm:cxn modelId="{0C89D30A-07BC-4F02-BB0E-5527E6724B67}" type="presOf" srcId="{82D3BF50-0D6A-4B6D-99F7-B31161AF3402}" destId="{6EA374EC-5E6B-4F4F-9023-8CF2713B4DD3}" srcOrd="1" destOrd="0" presId="urn:microsoft.com/office/officeart/2005/8/layout/orgChart1"/>
    <dgm:cxn modelId="{345CB10D-1355-46F7-B855-C9C8E821DDC4}" type="presOf" srcId="{95646878-D1AC-4CB2-9868-814C5D3C5D6E}" destId="{AB6A660A-43A9-4AAB-83F5-760C86CBFB38}" srcOrd="0" destOrd="0" presId="urn:microsoft.com/office/officeart/2005/8/layout/orgChart1"/>
    <dgm:cxn modelId="{7484A931-30D3-4305-AB17-1384B9C93E0B}" type="presOf" srcId="{8473D954-6A8D-45A3-A653-2F68F2D20779}" destId="{60E6DAE6-BEF2-471F-9751-9818063A7F74}" srcOrd="0" destOrd="0" presId="urn:microsoft.com/office/officeart/2005/8/layout/orgChart1"/>
    <dgm:cxn modelId="{4EA386FC-8848-485D-A3FB-2CEBD061DAF8}" type="presParOf" srcId="{8A829016-175B-4313-BC58-F1992FABED4C}" destId="{FD1768A3-6952-4A1B-A6C6-B2C68E6A653C}" srcOrd="0" destOrd="0" presId="urn:microsoft.com/office/officeart/2005/8/layout/orgChart1"/>
    <dgm:cxn modelId="{4CECD3E3-3153-4316-94AB-76F87753D822}" type="presParOf" srcId="{FD1768A3-6952-4A1B-A6C6-B2C68E6A653C}" destId="{9D804CC6-3A0E-43EB-96AB-629AB9615913}" srcOrd="0" destOrd="0" presId="urn:microsoft.com/office/officeart/2005/8/layout/orgChart1"/>
    <dgm:cxn modelId="{36DF380E-5B3B-49A4-A2B9-4F2AD30456E9}" type="presParOf" srcId="{9D804CC6-3A0E-43EB-96AB-629AB9615913}" destId="{2F2DF3AA-5A8A-4846-8435-7FE02BFAE933}" srcOrd="0" destOrd="0" presId="urn:microsoft.com/office/officeart/2005/8/layout/orgChart1"/>
    <dgm:cxn modelId="{7ADF71CE-864B-4C89-A374-76AF97B8E7D3}" type="presParOf" srcId="{9D804CC6-3A0E-43EB-96AB-629AB9615913}" destId="{CD909015-B6C6-49BE-BD19-7250BD725C48}" srcOrd="1" destOrd="0" presId="urn:microsoft.com/office/officeart/2005/8/layout/orgChart1"/>
    <dgm:cxn modelId="{E3017540-0721-40FC-BEDE-3222C52F6317}" type="presParOf" srcId="{FD1768A3-6952-4A1B-A6C6-B2C68E6A653C}" destId="{A436376D-5F8B-460B-B9A3-1BACA76186CA}" srcOrd="1" destOrd="0" presId="urn:microsoft.com/office/officeart/2005/8/layout/orgChart1"/>
    <dgm:cxn modelId="{738F73D4-382B-4859-9E10-20DC1316FA1E}" type="presParOf" srcId="{A436376D-5F8B-460B-B9A3-1BACA76186CA}" destId="{2CCA4356-F776-42F6-99AD-C77EC4847EEA}" srcOrd="0" destOrd="0" presId="urn:microsoft.com/office/officeart/2005/8/layout/orgChart1"/>
    <dgm:cxn modelId="{FBDCBC14-C696-48B2-A41D-7F698D698DED}" type="presParOf" srcId="{A436376D-5F8B-460B-B9A3-1BACA76186CA}" destId="{67663275-8656-4C2B-B55A-7F8B65539E28}" srcOrd="1" destOrd="0" presId="urn:microsoft.com/office/officeart/2005/8/layout/orgChart1"/>
    <dgm:cxn modelId="{B67B23DF-015D-4D9A-99A7-2EAA71C5E95F}" type="presParOf" srcId="{67663275-8656-4C2B-B55A-7F8B65539E28}" destId="{FF1A5BC9-38D5-433B-93FC-92B09120FC52}" srcOrd="0" destOrd="0" presId="urn:microsoft.com/office/officeart/2005/8/layout/orgChart1"/>
    <dgm:cxn modelId="{1D4DF118-ADCC-4102-8B12-FB9D2C7FADD2}" type="presParOf" srcId="{FF1A5BC9-38D5-433B-93FC-92B09120FC52}" destId="{1C0E3870-641C-4385-80A5-0928E5EEC144}" srcOrd="0" destOrd="0" presId="urn:microsoft.com/office/officeart/2005/8/layout/orgChart1"/>
    <dgm:cxn modelId="{4E1641FE-B09B-4B39-83D2-AFECA684E904}" type="presParOf" srcId="{FF1A5BC9-38D5-433B-93FC-92B09120FC52}" destId="{6EA374EC-5E6B-4F4F-9023-8CF2713B4DD3}" srcOrd="1" destOrd="0" presId="urn:microsoft.com/office/officeart/2005/8/layout/orgChart1"/>
    <dgm:cxn modelId="{DABA23B0-78EC-477C-AA85-D39CAF1C8DB7}" type="presParOf" srcId="{67663275-8656-4C2B-B55A-7F8B65539E28}" destId="{FC0B0094-CDB4-4165-8BD6-2DBE157C02E0}" srcOrd="1" destOrd="0" presId="urn:microsoft.com/office/officeart/2005/8/layout/orgChart1"/>
    <dgm:cxn modelId="{13822148-FD08-4358-9BFB-163D3A564A27}" type="presParOf" srcId="{FC0B0094-CDB4-4165-8BD6-2DBE157C02E0}" destId="{8340A64B-7D3F-464C-BA3E-4AF3570451E0}" srcOrd="0" destOrd="0" presId="urn:microsoft.com/office/officeart/2005/8/layout/orgChart1"/>
    <dgm:cxn modelId="{05049609-B7C3-4A51-996D-F8EA2BEE7927}" type="presParOf" srcId="{FC0B0094-CDB4-4165-8BD6-2DBE157C02E0}" destId="{C34D32E4-43F9-4B68-ACC9-B32813FBB539}" srcOrd="1" destOrd="0" presId="urn:microsoft.com/office/officeart/2005/8/layout/orgChart1"/>
    <dgm:cxn modelId="{A0D4B3FB-A42C-4F47-B312-37213E299CBC}" type="presParOf" srcId="{C34D32E4-43F9-4B68-ACC9-B32813FBB539}" destId="{9D96A6BF-ED5A-4233-B110-DA6FEBD74251}" srcOrd="0" destOrd="0" presId="urn:microsoft.com/office/officeart/2005/8/layout/orgChart1"/>
    <dgm:cxn modelId="{E202A754-E902-462A-BF38-B56764FD1D3E}" type="presParOf" srcId="{9D96A6BF-ED5A-4233-B110-DA6FEBD74251}" destId="{60E6DAE6-BEF2-471F-9751-9818063A7F74}" srcOrd="0" destOrd="0" presId="urn:microsoft.com/office/officeart/2005/8/layout/orgChart1"/>
    <dgm:cxn modelId="{7E472C08-2E5E-413D-94B8-FCB15D4ED4B0}" type="presParOf" srcId="{9D96A6BF-ED5A-4233-B110-DA6FEBD74251}" destId="{AAB46289-B672-4DFF-9F73-04A1C550950D}" srcOrd="1" destOrd="0" presId="urn:microsoft.com/office/officeart/2005/8/layout/orgChart1"/>
    <dgm:cxn modelId="{EA5A146C-B581-4D7D-A744-BF55E5DF35B1}" type="presParOf" srcId="{C34D32E4-43F9-4B68-ACC9-B32813FBB539}" destId="{B05E1D4B-A4DD-42F1-844D-9BCCA54A9AB1}" srcOrd="1" destOrd="0" presId="urn:microsoft.com/office/officeart/2005/8/layout/orgChart1"/>
    <dgm:cxn modelId="{D541E09C-163C-4CE8-91B4-B01C79C81862}" type="presParOf" srcId="{C34D32E4-43F9-4B68-ACC9-B32813FBB539}" destId="{A20C801C-1E5F-4DE1-8585-39B292E96EAA}" srcOrd="2" destOrd="0" presId="urn:microsoft.com/office/officeart/2005/8/layout/orgChart1"/>
    <dgm:cxn modelId="{357815DC-C354-4E26-881B-950B768969D2}" type="presParOf" srcId="{FC0B0094-CDB4-4165-8BD6-2DBE157C02E0}" destId="{AB6A660A-43A9-4AAB-83F5-760C86CBFB38}" srcOrd="2" destOrd="0" presId="urn:microsoft.com/office/officeart/2005/8/layout/orgChart1"/>
    <dgm:cxn modelId="{CE577D1B-A35A-4373-8C09-F226D74D4B5F}" type="presParOf" srcId="{FC0B0094-CDB4-4165-8BD6-2DBE157C02E0}" destId="{F4F02EF9-A398-4DF7-9019-B640B1006B96}" srcOrd="3" destOrd="0" presId="urn:microsoft.com/office/officeart/2005/8/layout/orgChart1"/>
    <dgm:cxn modelId="{27F00D14-3397-484F-B8DF-A7DF9586C703}" type="presParOf" srcId="{F4F02EF9-A398-4DF7-9019-B640B1006B96}" destId="{C57490B0-1642-44BD-A37D-7B7C23BFD6D4}" srcOrd="0" destOrd="0" presId="urn:microsoft.com/office/officeart/2005/8/layout/orgChart1"/>
    <dgm:cxn modelId="{89413096-DCBA-4971-8F1D-93B0361FA650}" type="presParOf" srcId="{C57490B0-1642-44BD-A37D-7B7C23BFD6D4}" destId="{C17E167E-1378-4431-8D12-EF714FB23096}" srcOrd="0" destOrd="0" presId="urn:microsoft.com/office/officeart/2005/8/layout/orgChart1"/>
    <dgm:cxn modelId="{4AB87AAF-4836-4953-96D0-459B01120E34}" type="presParOf" srcId="{C57490B0-1642-44BD-A37D-7B7C23BFD6D4}" destId="{9D61E5C7-0FB7-455B-A7A2-7A91ED4F889A}" srcOrd="1" destOrd="0" presId="urn:microsoft.com/office/officeart/2005/8/layout/orgChart1"/>
    <dgm:cxn modelId="{B98550E8-CAC0-4C40-A9B8-BA6D4DE558A9}" type="presParOf" srcId="{F4F02EF9-A398-4DF7-9019-B640B1006B96}" destId="{A9130E96-C9F6-41B5-AAF1-E822C3D615E9}" srcOrd="1" destOrd="0" presId="urn:microsoft.com/office/officeart/2005/8/layout/orgChart1"/>
    <dgm:cxn modelId="{9C662074-002A-4B45-AD3D-7DD428B9AC26}" type="presParOf" srcId="{F4F02EF9-A398-4DF7-9019-B640B1006B96}" destId="{07C321FD-EA26-4FF7-9D10-DAFDF6EAC0DE}" srcOrd="2" destOrd="0" presId="urn:microsoft.com/office/officeart/2005/8/layout/orgChart1"/>
    <dgm:cxn modelId="{546C86CB-4FF3-4468-9B2B-1A802351B221}" type="presParOf" srcId="{67663275-8656-4C2B-B55A-7F8B65539E28}" destId="{6F722A56-705B-44D4-BFF5-BBF52B0B6EBB}" srcOrd="2" destOrd="0" presId="urn:microsoft.com/office/officeart/2005/8/layout/orgChart1"/>
    <dgm:cxn modelId="{E3747426-684B-4E3A-A513-E85DAA185E9C}" type="presParOf" srcId="{FD1768A3-6952-4A1B-A6C6-B2C68E6A653C}" destId="{80EAFFB4-2BB5-4DC3-B41F-5B2D973499A1}" srcOrd="2" destOrd="0" presId="urn:microsoft.com/office/officeart/2005/8/layout/orgChart1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AB4E7F8-0CFC-4BAF-92F1-7F63A82C9AB0}" type="doc">
      <dgm:prSet loTypeId="urn:microsoft.com/office/officeart/2005/8/layout/orgChart1" loCatId="hierarchy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nl-BE"/>
        </a:p>
      </dgm:t>
    </dgm:pt>
    <dgm:pt modelId="{6EBEB0AE-E5E9-465A-819E-B276112575B4}">
      <dgm:prSet phldrT="[Tekst]" custT="1"/>
      <dgm:spPr>
        <a:ln>
          <a:solidFill>
            <a:srgbClr val="FF781D"/>
          </a:solidFill>
        </a:ln>
      </dgm:spPr>
      <dgm:t>
        <a:bodyPr/>
        <a:lstStyle/>
        <a:p>
          <a:r>
            <a:rPr lang="nl-BE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Staal</a:t>
          </a:r>
          <a:endParaRPr lang="nl-BE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62C43811-C930-492A-9A6D-0E934AAA4451}" type="parTrans" cxnId="{A301FAAE-88C4-4F62-9423-21C20B104EC6}">
      <dgm:prSet/>
      <dgm:spPr/>
      <dgm:t>
        <a:bodyPr/>
        <a:lstStyle/>
        <a:p>
          <a:endParaRPr lang="nl-BE"/>
        </a:p>
      </dgm:t>
    </dgm:pt>
    <dgm:pt modelId="{6224EF58-3549-47CF-81C7-395159EB4107}" type="sibTrans" cxnId="{A301FAAE-88C4-4F62-9423-21C20B104EC6}">
      <dgm:prSet/>
      <dgm:spPr/>
      <dgm:t>
        <a:bodyPr/>
        <a:lstStyle/>
        <a:p>
          <a:endParaRPr lang="nl-BE"/>
        </a:p>
      </dgm:t>
    </dgm:pt>
    <dgm:pt modelId="{1E51DB38-05A4-46DB-9614-92110192098A}">
      <dgm:prSet phldrT="[Tekst]" custT="1"/>
      <dgm:spPr>
        <a:ln>
          <a:solidFill>
            <a:srgbClr val="FF781D"/>
          </a:solidFill>
        </a:ln>
      </dgm:spPr>
      <dgm:t>
        <a:bodyPr/>
        <a:lstStyle/>
        <a:p>
          <a:r>
            <a:rPr lang="nl-BE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Identificatie</a:t>
          </a:r>
          <a:endParaRPr lang="nl-BE" sz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86038C07-E954-4388-9884-FCA987DA453C}" type="parTrans" cxnId="{EE341B9D-1A2E-4B49-ADB3-D90E85FC12EC}">
      <dgm:prSet/>
      <dgm:spPr>
        <a:ln>
          <a:solidFill>
            <a:srgbClr val="FF781D"/>
          </a:solidFill>
        </a:ln>
      </dgm:spPr>
      <dgm:t>
        <a:bodyPr/>
        <a:lstStyle/>
        <a:p>
          <a:endParaRPr lang="nl-BE"/>
        </a:p>
      </dgm:t>
    </dgm:pt>
    <dgm:pt modelId="{EC1FE40A-BAEC-4EFB-8DD9-1E6CD1996882}" type="sibTrans" cxnId="{EE341B9D-1A2E-4B49-ADB3-D90E85FC12EC}">
      <dgm:prSet/>
      <dgm:spPr/>
      <dgm:t>
        <a:bodyPr/>
        <a:lstStyle/>
        <a:p>
          <a:endParaRPr lang="nl-BE"/>
        </a:p>
      </dgm:t>
    </dgm:pt>
    <dgm:pt modelId="{31B217B9-B32A-43AC-A788-88795C31861C}">
      <dgm:prSet custT="1"/>
      <dgm:spPr>
        <a:ln>
          <a:solidFill>
            <a:srgbClr val="C00000"/>
          </a:solidFill>
        </a:ln>
      </dgm:spPr>
      <dgm:t>
        <a:bodyPr/>
        <a:lstStyle/>
        <a:p>
          <a:r>
            <a:rPr lang="nl-BE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Gramkleuring</a:t>
          </a:r>
          <a:endParaRPr lang="nl-BE" sz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D901F3E-AD31-4B91-9CDE-D1FEDD382442}" type="parTrans" cxnId="{7330FD81-685F-461F-8175-234422E17CF5}">
      <dgm:prSet/>
      <dgm:spPr>
        <a:ln>
          <a:solidFill>
            <a:srgbClr val="C00000"/>
          </a:solidFill>
        </a:ln>
      </dgm:spPr>
      <dgm:t>
        <a:bodyPr/>
        <a:lstStyle/>
        <a:p>
          <a:endParaRPr lang="nl-BE"/>
        </a:p>
      </dgm:t>
    </dgm:pt>
    <dgm:pt modelId="{8170B330-D677-4EE2-BC87-E5C15EC2EB6B}" type="sibTrans" cxnId="{7330FD81-685F-461F-8175-234422E17CF5}">
      <dgm:prSet/>
      <dgm:spPr/>
      <dgm:t>
        <a:bodyPr/>
        <a:lstStyle/>
        <a:p>
          <a:endParaRPr lang="nl-BE"/>
        </a:p>
      </dgm:t>
    </dgm:pt>
    <dgm:pt modelId="{46909B13-E61E-4CD7-8696-20C9BB5396E7}">
      <dgm:prSet custT="1"/>
      <dgm:spPr>
        <a:ln>
          <a:solidFill>
            <a:srgbClr val="C00000"/>
          </a:solidFill>
        </a:ln>
      </dgm:spPr>
      <dgm:t>
        <a:bodyPr/>
        <a:lstStyle/>
        <a:p>
          <a:r>
            <a:rPr lang="nl-BE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SDS-PAGE</a:t>
          </a:r>
        </a:p>
      </dgm:t>
    </dgm:pt>
    <dgm:pt modelId="{1DBF46AD-9D63-481A-B92C-1D3A1D3F59BF}" type="parTrans" cxnId="{6CE6DBDA-F45D-402E-8225-2145A14876F8}">
      <dgm:prSet/>
      <dgm:spPr>
        <a:ln>
          <a:solidFill>
            <a:srgbClr val="C00000"/>
          </a:solidFill>
        </a:ln>
      </dgm:spPr>
      <dgm:t>
        <a:bodyPr/>
        <a:lstStyle/>
        <a:p>
          <a:endParaRPr lang="nl-BE"/>
        </a:p>
      </dgm:t>
    </dgm:pt>
    <dgm:pt modelId="{956A2241-A7CA-42D5-9A69-4E61ACB8483F}" type="sibTrans" cxnId="{6CE6DBDA-F45D-402E-8225-2145A14876F8}">
      <dgm:prSet/>
      <dgm:spPr/>
      <dgm:t>
        <a:bodyPr/>
        <a:lstStyle/>
        <a:p>
          <a:endParaRPr lang="nl-BE"/>
        </a:p>
      </dgm:t>
    </dgm:pt>
    <dgm:pt modelId="{8A829016-175B-4313-BC58-F1992FABED4C}" type="pres">
      <dgm:prSet presAssocID="{8AB4E7F8-0CFC-4BAF-92F1-7F63A82C9AB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l-NL"/>
        </a:p>
      </dgm:t>
    </dgm:pt>
    <dgm:pt modelId="{FD1768A3-6952-4A1B-A6C6-B2C68E6A653C}" type="pres">
      <dgm:prSet presAssocID="{6EBEB0AE-E5E9-465A-819E-B276112575B4}" presName="hierRoot1" presStyleCnt="0">
        <dgm:presLayoutVars>
          <dgm:hierBranch val="init"/>
        </dgm:presLayoutVars>
      </dgm:prSet>
      <dgm:spPr/>
    </dgm:pt>
    <dgm:pt modelId="{9D804CC6-3A0E-43EB-96AB-629AB9615913}" type="pres">
      <dgm:prSet presAssocID="{6EBEB0AE-E5E9-465A-819E-B276112575B4}" presName="rootComposite1" presStyleCnt="0"/>
      <dgm:spPr/>
    </dgm:pt>
    <dgm:pt modelId="{2F2DF3AA-5A8A-4846-8435-7FE02BFAE933}" type="pres">
      <dgm:prSet presAssocID="{6EBEB0AE-E5E9-465A-819E-B276112575B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CD909015-B6C6-49BE-BD19-7250BD725C48}" type="pres">
      <dgm:prSet presAssocID="{6EBEB0AE-E5E9-465A-819E-B276112575B4}" presName="rootConnector1" presStyleLbl="node1" presStyleIdx="0" presStyleCnt="0"/>
      <dgm:spPr/>
      <dgm:t>
        <a:bodyPr/>
        <a:lstStyle/>
        <a:p>
          <a:endParaRPr lang="nl-NL"/>
        </a:p>
      </dgm:t>
    </dgm:pt>
    <dgm:pt modelId="{A436376D-5F8B-460B-B9A3-1BACA76186CA}" type="pres">
      <dgm:prSet presAssocID="{6EBEB0AE-E5E9-465A-819E-B276112575B4}" presName="hierChild2" presStyleCnt="0"/>
      <dgm:spPr/>
    </dgm:pt>
    <dgm:pt modelId="{416F9E08-24C6-43D6-8BD8-7C7CEF494416}" type="pres">
      <dgm:prSet presAssocID="{86038C07-E954-4388-9884-FCA987DA453C}" presName="Name37" presStyleLbl="parChTrans1D2" presStyleIdx="0" presStyleCnt="1"/>
      <dgm:spPr/>
      <dgm:t>
        <a:bodyPr/>
        <a:lstStyle/>
        <a:p>
          <a:endParaRPr lang="nl-NL"/>
        </a:p>
      </dgm:t>
    </dgm:pt>
    <dgm:pt modelId="{D2E31898-3C66-4B20-A6EE-48529DBF2EDE}" type="pres">
      <dgm:prSet presAssocID="{1E51DB38-05A4-46DB-9614-92110192098A}" presName="hierRoot2" presStyleCnt="0">
        <dgm:presLayoutVars>
          <dgm:hierBranch val="init"/>
        </dgm:presLayoutVars>
      </dgm:prSet>
      <dgm:spPr/>
    </dgm:pt>
    <dgm:pt modelId="{E9BFF0A1-325A-4D8C-8E38-8F39BE76C9C1}" type="pres">
      <dgm:prSet presAssocID="{1E51DB38-05A4-46DB-9614-92110192098A}" presName="rootComposite" presStyleCnt="0"/>
      <dgm:spPr/>
    </dgm:pt>
    <dgm:pt modelId="{0ED11EC6-D434-4202-A514-848A79B5D3C8}" type="pres">
      <dgm:prSet presAssocID="{1E51DB38-05A4-46DB-9614-92110192098A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F59D66FB-9D93-41ED-8E18-6EAE50E8DBEE}" type="pres">
      <dgm:prSet presAssocID="{1E51DB38-05A4-46DB-9614-92110192098A}" presName="rootConnector" presStyleLbl="node2" presStyleIdx="0" presStyleCnt="1"/>
      <dgm:spPr/>
      <dgm:t>
        <a:bodyPr/>
        <a:lstStyle/>
        <a:p>
          <a:endParaRPr lang="nl-NL"/>
        </a:p>
      </dgm:t>
    </dgm:pt>
    <dgm:pt modelId="{A28CC672-82A7-4B0D-9753-7550AF49F72B}" type="pres">
      <dgm:prSet presAssocID="{1E51DB38-05A4-46DB-9614-92110192098A}" presName="hierChild4" presStyleCnt="0"/>
      <dgm:spPr/>
    </dgm:pt>
    <dgm:pt modelId="{05005D94-E3C2-43BD-B6AA-162EED33B3F4}" type="pres">
      <dgm:prSet presAssocID="{4D901F3E-AD31-4B91-9CDE-D1FEDD382442}" presName="Name37" presStyleLbl="parChTrans1D3" presStyleIdx="0" presStyleCnt="2"/>
      <dgm:spPr/>
      <dgm:t>
        <a:bodyPr/>
        <a:lstStyle/>
        <a:p>
          <a:endParaRPr lang="nl-NL"/>
        </a:p>
      </dgm:t>
    </dgm:pt>
    <dgm:pt modelId="{20B7B5C8-722C-42E5-B842-7C84F4D441EB}" type="pres">
      <dgm:prSet presAssocID="{31B217B9-B32A-43AC-A788-88795C31861C}" presName="hierRoot2" presStyleCnt="0">
        <dgm:presLayoutVars>
          <dgm:hierBranch val="init"/>
        </dgm:presLayoutVars>
      </dgm:prSet>
      <dgm:spPr/>
    </dgm:pt>
    <dgm:pt modelId="{A8D15D2E-55B6-4B8E-8221-9198F0CD6422}" type="pres">
      <dgm:prSet presAssocID="{31B217B9-B32A-43AC-A788-88795C31861C}" presName="rootComposite" presStyleCnt="0"/>
      <dgm:spPr/>
    </dgm:pt>
    <dgm:pt modelId="{18F20DA0-1659-4D91-BCD2-05C4A38C74E9}" type="pres">
      <dgm:prSet presAssocID="{31B217B9-B32A-43AC-A788-88795C31861C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F167554D-0661-4591-A73E-59F46CF2A19A}" type="pres">
      <dgm:prSet presAssocID="{31B217B9-B32A-43AC-A788-88795C31861C}" presName="rootConnector" presStyleLbl="node3" presStyleIdx="0" presStyleCnt="2"/>
      <dgm:spPr/>
      <dgm:t>
        <a:bodyPr/>
        <a:lstStyle/>
        <a:p>
          <a:endParaRPr lang="nl-NL"/>
        </a:p>
      </dgm:t>
    </dgm:pt>
    <dgm:pt modelId="{6A792823-5DD7-4F61-B167-79658B982A14}" type="pres">
      <dgm:prSet presAssocID="{31B217B9-B32A-43AC-A788-88795C31861C}" presName="hierChild4" presStyleCnt="0"/>
      <dgm:spPr/>
    </dgm:pt>
    <dgm:pt modelId="{6D8CEF16-D55C-4F53-968E-935536E7FBAC}" type="pres">
      <dgm:prSet presAssocID="{31B217B9-B32A-43AC-A788-88795C31861C}" presName="hierChild5" presStyleCnt="0"/>
      <dgm:spPr/>
    </dgm:pt>
    <dgm:pt modelId="{98A6A09E-BBE6-492A-8ECE-1EE872CCE467}" type="pres">
      <dgm:prSet presAssocID="{1DBF46AD-9D63-481A-B92C-1D3A1D3F59BF}" presName="Name37" presStyleLbl="parChTrans1D3" presStyleIdx="1" presStyleCnt="2"/>
      <dgm:spPr/>
      <dgm:t>
        <a:bodyPr/>
        <a:lstStyle/>
        <a:p>
          <a:endParaRPr lang="nl-NL"/>
        </a:p>
      </dgm:t>
    </dgm:pt>
    <dgm:pt modelId="{65E2CA71-FDA7-4109-926F-6B8721058209}" type="pres">
      <dgm:prSet presAssocID="{46909B13-E61E-4CD7-8696-20C9BB5396E7}" presName="hierRoot2" presStyleCnt="0">
        <dgm:presLayoutVars>
          <dgm:hierBranch val="init"/>
        </dgm:presLayoutVars>
      </dgm:prSet>
      <dgm:spPr/>
    </dgm:pt>
    <dgm:pt modelId="{37AB857E-41B5-49F6-AF2A-7B0A048BB2D1}" type="pres">
      <dgm:prSet presAssocID="{46909B13-E61E-4CD7-8696-20C9BB5396E7}" presName="rootComposite" presStyleCnt="0"/>
      <dgm:spPr/>
    </dgm:pt>
    <dgm:pt modelId="{9CBD34A0-02ED-4571-87C8-213CC1838818}" type="pres">
      <dgm:prSet presAssocID="{46909B13-E61E-4CD7-8696-20C9BB5396E7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E6174733-C107-4F1D-BCD2-8BF5B4549B7E}" type="pres">
      <dgm:prSet presAssocID="{46909B13-E61E-4CD7-8696-20C9BB5396E7}" presName="rootConnector" presStyleLbl="node3" presStyleIdx="1" presStyleCnt="2"/>
      <dgm:spPr/>
      <dgm:t>
        <a:bodyPr/>
        <a:lstStyle/>
        <a:p>
          <a:endParaRPr lang="nl-NL"/>
        </a:p>
      </dgm:t>
    </dgm:pt>
    <dgm:pt modelId="{145F1644-28AE-4E60-8374-752477E7BEC8}" type="pres">
      <dgm:prSet presAssocID="{46909B13-E61E-4CD7-8696-20C9BB5396E7}" presName="hierChild4" presStyleCnt="0"/>
      <dgm:spPr/>
    </dgm:pt>
    <dgm:pt modelId="{5354F03A-4120-47AA-BF17-D276F312C051}" type="pres">
      <dgm:prSet presAssocID="{46909B13-E61E-4CD7-8696-20C9BB5396E7}" presName="hierChild5" presStyleCnt="0"/>
      <dgm:spPr/>
    </dgm:pt>
    <dgm:pt modelId="{37C5F01D-785F-40BE-A8D3-3DDECA8C0091}" type="pres">
      <dgm:prSet presAssocID="{1E51DB38-05A4-46DB-9614-92110192098A}" presName="hierChild5" presStyleCnt="0"/>
      <dgm:spPr/>
    </dgm:pt>
    <dgm:pt modelId="{80EAFFB4-2BB5-4DC3-B41F-5B2D973499A1}" type="pres">
      <dgm:prSet presAssocID="{6EBEB0AE-E5E9-465A-819E-B276112575B4}" presName="hierChild3" presStyleCnt="0"/>
      <dgm:spPr/>
    </dgm:pt>
  </dgm:ptLst>
  <dgm:cxnLst>
    <dgm:cxn modelId="{7330FD81-685F-461F-8175-234422E17CF5}" srcId="{1E51DB38-05A4-46DB-9614-92110192098A}" destId="{31B217B9-B32A-43AC-A788-88795C31861C}" srcOrd="0" destOrd="0" parTransId="{4D901F3E-AD31-4B91-9CDE-D1FEDD382442}" sibTransId="{8170B330-D677-4EE2-BC87-E5C15EC2EB6B}"/>
    <dgm:cxn modelId="{A301FAAE-88C4-4F62-9423-21C20B104EC6}" srcId="{8AB4E7F8-0CFC-4BAF-92F1-7F63A82C9AB0}" destId="{6EBEB0AE-E5E9-465A-819E-B276112575B4}" srcOrd="0" destOrd="0" parTransId="{62C43811-C930-492A-9A6D-0E934AAA4451}" sibTransId="{6224EF58-3549-47CF-81C7-395159EB4107}"/>
    <dgm:cxn modelId="{6BA29ABB-BE94-4774-8441-9195FBE74600}" type="presOf" srcId="{46909B13-E61E-4CD7-8696-20C9BB5396E7}" destId="{9CBD34A0-02ED-4571-87C8-213CC1838818}" srcOrd="0" destOrd="0" presId="urn:microsoft.com/office/officeart/2005/8/layout/orgChart1"/>
    <dgm:cxn modelId="{48920E33-C1AE-4216-A1F5-FC7ED91EC217}" type="presOf" srcId="{31B217B9-B32A-43AC-A788-88795C31861C}" destId="{18F20DA0-1659-4D91-BCD2-05C4A38C74E9}" srcOrd="0" destOrd="0" presId="urn:microsoft.com/office/officeart/2005/8/layout/orgChart1"/>
    <dgm:cxn modelId="{EE341B9D-1A2E-4B49-ADB3-D90E85FC12EC}" srcId="{6EBEB0AE-E5E9-465A-819E-B276112575B4}" destId="{1E51DB38-05A4-46DB-9614-92110192098A}" srcOrd="0" destOrd="0" parTransId="{86038C07-E954-4388-9884-FCA987DA453C}" sibTransId="{EC1FE40A-BAEC-4EFB-8DD9-1E6CD1996882}"/>
    <dgm:cxn modelId="{D988238E-1B1A-4396-BEFD-F7EC4F5A5E33}" type="presOf" srcId="{1E51DB38-05A4-46DB-9614-92110192098A}" destId="{0ED11EC6-D434-4202-A514-848A79B5D3C8}" srcOrd="0" destOrd="0" presId="urn:microsoft.com/office/officeart/2005/8/layout/orgChart1"/>
    <dgm:cxn modelId="{2F663716-C149-440F-ACB4-28AAD57E9849}" type="presOf" srcId="{31B217B9-B32A-43AC-A788-88795C31861C}" destId="{F167554D-0661-4591-A73E-59F46CF2A19A}" srcOrd="1" destOrd="0" presId="urn:microsoft.com/office/officeart/2005/8/layout/orgChart1"/>
    <dgm:cxn modelId="{04874C17-825A-4D67-BF8E-AA086B577DEA}" type="presOf" srcId="{6EBEB0AE-E5E9-465A-819E-B276112575B4}" destId="{CD909015-B6C6-49BE-BD19-7250BD725C48}" srcOrd="1" destOrd="0" presId="urn:microsoft.com/office/officeart/2005/8/layout/orgChart1"/>
    <dgm:cxn modelId="{E686983C-61D4-406E-BCF7-ADE58F135995}" type="presOf" srcId="{6EBEB0AE-E5E9-465A-819E-B276112575B4}" destId="{2F2DF3AA-5A8A-4846-8435-7FE02BFAE933}" srcOrd="0" destOrd="0" presId="urn:microsoft.com/office/officeart/2005/8/layout/orgChart1"/>
    <dgm:cxn modelId="{B57629CC-513B-4A5B-B974-C0213A7EFB9B}" type="presOf" srcId="{1DBF46AD-9D63-481A-B92C-1D3A1D3F59BF}" destId="{98A6A09E-BBE6-492A-8ECE-1EE872CCE467}" srcOrd="0" destOrd="0" presId="urn:microsoft.com/office/officeart/2005/8/layout/orgChart1"/>
    <dgm:cxn modelId="{6CE6DBDA-F45D-402E-8225-2145A14876F8}" srcId="{1E51DB38-05A4-46DB-9614-92110192098A}" destId="{46909B13-E61E-4CD7-8696-20C9BB5396E7}" srcOrd="1" destOrd="0" parTransId="{1DBF46AD-9D63-481A-B92C-1D3A1D3F59BF}" sibTransId="{956A2241-A7CA-42D5-9A69-4E61ACB8483F}"/>
    <dgm:cxn modelId="{BC99E9B2-245A-4038-A45E-5D90FC76A4CB}" type="presOf" srcId="{86038C07-E954-4388-9884-FCA987DA453C}" destId="{416F9E08-24C6-43D6-8BD8-7C7CEF494416}" srcOrd="0" destOrd="0" presId="urn:microsoft.com/office/officeart/2005/8/layout/orgChart1"/>
    <dgm:cxn modelId="{D5FD9652-988E-427B-AE86-92EDAF2129F9}" type="presOf" srcId="{46909B13-E61E-4CD7-8696-20C9BB5396E7}" destId="{E6174733-C107-4F1D-BCD2-8BF5B4549B7E}" srcOrd="1" destOrd="0" presId="urn:microsoft.com/office/officeart/2005/8/layout/orgChart1"/>
    <dgm:cxn modelId="{F660CF65-DF17-4CDA-9959-3AD09F8D869B}" type="presOf" srcId="{8AB4E7F8-0CFC-4BAF-92F1-7F63A82C9AB0}" destId="{8A829016-175B-4313-BC58-F1992FABED4C}" srcOrd="0" destOrd="0" presId="urn:microsoft.com/office/officeart/2005/8/layout/orgChart1"/>
    <dgm:cxn modelId="{6ABBA2E3-5F26-4E09-A0CB-171DF0F63E41}" type="presOf" srcId="{1E51DB38-05A4-46DB-9614-92110192098A}" destId="{F59D66FB-9D93-41ED-8E18-6EAE50E8DBEE}" srcOrd="1" destOrd="0" presId="urn:microsoft.com/office/officeart/2005/8/layout/orgChart1"/>
    <dgm:cxn modelId="{0784EE24-FE38-4EF4-A034-4F118A0C0A67}" type="presOf" srcId="{4D901F3E-AD31-4B91-9CDE-D1FEDD382442}" destId="{05005D94-E3C2-43BD-B6AA-162EED33B3F4}" srcOrd="0" destOrd="0" presId="urn:microsoft.com/office/officeart/2005/8/layout/orgChart1"/>
    <dgm:cxn modelId="{A6C1455F-E8F6-47BB-8C97-239C6CCD6552}" type="presParOf" srcId="{8A829016-175B-4313-BC58-F1992FABED4C}" destId="{FD1768A3-6952-4A1B-A6C6-B2C68E6A653C}" srcOrd="0" destOrd="0" presId="urn:microsoft.com/office/officeart/2005/8/layout/orgChart1"/>
    <dgm:cxn modelId="{5C555984-6E7F-4304-B968-275EEF5A3317}" type="presParOf" srcId="{FD1768A3-6952-4A1B-A6C6-B2C68E6A653C}" destId="{9D804CC6-3A0E-43EB-96AB-629AB9615913}" srcOrd="0" destOrd="0" presId="urn:microsoft.com/office/officeart/2005/8/layout/orgChart1"/>
    <dgm:cxn modelId="{FF74E83A-5500-4E7D-84FB-93919F951C99}" type="presParOf" srcId="{9D804CC6-3A0E-43EB-96AB-629AB9615913}" destId="{2F2DF3AA-5A8A-4846-8435-7FE02BFAE933}" srcOrd="0" destOrd="0" presId="urn:microsoft.com/office/officeart/2005/8/layout/orgChart1"/>
    <dgm:cxn modelId="{F9A8021E-EEDB-402D-A070-463D4B403DA9}" type="presParOf" srcId="{9D804CC6-3A0E-43EB-96AB-629AB9615913}" destId="{CD909015-B6C6-49BE-BD19-7250BD725C48}" srcOrd="1" destOrd="0" presId="urn:microsoft.com/office/officeart/2005/8/layout/orgChart1"/>
    <dgm:cxn modelId="{B6483056-3441-416E-AD91-514554C9E981}" type="presParOf" srcId="{FD1768A3-6952-4A1B-A6C6-B2C68E6A653C}" destId="{A436376D-5F8B-460B-B9A3-1BACA76186CA}" srcOrd="1" destOrd="0" presId="urn:microsoft.com/office/officeart/2005/8/layout/orgChart1"/>
    <dgm:cxn modelId="{A2881DE5-3C8C-41FD-B73A-4EDBA9FE0564}" type="presParOf" srcId="{A436376D-5F8B-460B-B9A3-1BACA76186CA}" destId="{416F9E08-24C6-43D6-8BD8-7C7CEF494416}" srcOrd="0" destOrd="0" presId="urn:microsoft.com/office/officeart/2005/8/layout/orgChart1"/>
    <dgm:cxn modelId="{24AF6F0F-E477-494C-BA7C-7B992178FB9F}" type="presParOf" srcId="{A436376D-5F8B-460B-B9A3-1BACA76186CA}" destId="{D2E31898-3C66-4B20-A6EE-48529DBF2EDE}" srcOrd="1" destOrd="0" presId="urn:microsoft.com/office/officeart/2005/8/layout/orgChart1"/>
    <dgm:cxn modelId="{76851FFF-F5B5-4C82-8B98-5BA758E5D1E4}" type="presParOf" srcId="{D2E31898-3C66-4B20-A6EE-48529DBF2EDE}" destId="{E9BFF0A1-325A-4D8C-8E38-8F39BE76C9C1}" srcOrd="0" destOrd="0" presId="urn:microsoft.com/office/officeart/2005/8/layout/orgChart1"/>
    <dgm:cxn modelId="{4C4A0B7D-DCC2-46E2-AE18-83C415588A2A}" type="presParOf" srcId="{E9BFF0A1-325A-4D8C-8E38-8F39BE76C9C1}" destId="{0ED11EC6-D434-4202-A514-848A79B5D3C8}" srcOrd="0" destOrd="0" presId="urn:microsoft.com/office/officeart/2005/8/layout/orgChart1"/>
    <dgm:cxn modelId="{29F3EA33-7F5A-4637-9ECE-BB292B560B21}" type="presParOf" srcId="{E9BFF0A1-325A-4D8C-8E38-8F39BE76C9C1}" destId="{F59D66FB-9D93-41ED-8E18-6EAE50E8DBEE}" srcOrd="1" destOrd="0" presId="urn:microsoft.com/office/officeart/2005/8/layout/orgChart1"/>
    <dgm:cxn modelId="{7EC13FD4-47AB-49C3-9074-A59E679A49F8}" type="presParOf" srcId="{D2E31898-3C66-4B20-A6EE-48529DBF2EDE}" destId="{A28CC672-82A7-4B0D-9753-7550AF49F72B}" srcOrd="1" destOrd="0" presId="urn:microsoft.com/office/officeart/2005/8/layout/orgChart1"/>
    <dgm:cxn modelId="{A84B81B2-B576-4037-AEDC-5588E64C9980}" type="presParOf" srcId="{A28CC672-82A7-4B0D-9753-7550AF49F72B}" destId="{05005D94-E3C2-43BD-B6AA-162EED33B3F4}" srcOrd="0" destOrd="0" presId="urn:microsoft.com/office/officeart/2005/8/layout/orgChart1"/>
    <dgm:cxn modelId="{D723D990-9B34-4A40-BD83-ED283E4DE1CC}" type="presParOf" srcId="{A28CC672-82A7-4B0D-9753-7550AF49F72B}" destId="{20B7B5C8-722C-42E5-B842-7C84F4D441EB}" srcOrd="1" destOrd="0" presId="urn:microsoft.com/office/officeart/2005/8/layout/orgChart1"/>
    <dgm:cxn modelId="{39BACFB1-302F-491D-A156-1CA0E9AD40B6}" type="presParOf" srcId="{20B7B5C8-722C-42E5-B842-7C84F4D441EB}" destId="{A8D15D2E-55B6-4B8E-8221-9198F0CD6422}" srcOrd="0" destOrd="0" presId="urn:microsoft.com/office/officeart/2005/8/layout/orgChart1"/>
    <dgm:cxn modelId="{23846B32-EE94-4EDE-9002-ACA8B5F8344A}" type="presParOf" srcId="{A8D15D2E-55B6-4B8E-8221-9198F0CD6422}" destId="{18F20DA0-1659-4D91-BCD2-05C4A38C74E9}" srcOrd="0" destOrd="0" presId="urn:microsoft.com/office/officeart/2005/8/layout/orgChart1"/>
    <dgm:cxn modelId="{8A3D6F35-12B4-4D78-9F45-C3239A59F37B}" type="presParOf" srcId="{A8D15D2E-55B6-4B8E-8221-9198F0CD6422}" destId="{F167554D-0661-4591-A73E-59F46CF2A19A}" srcOrd="1" destOrd="0" presId="urn:microsoft.com/office/officeart/2005/8/layout/orgChart1"/>
    <dgm:cxn modelId="{713305A2-3556-4DC2-B0DD-1B4C2D7EA0F7}" type="presParOf" srcId="{20B7B5C8-722C-42E5-B842-7C84F4D441EB}" destId="{6A792823-5DD7-4F61-B167-79658B982A14}" srcOrd="1" destOrd="0" presId="urn:microsoft.com/office/officeart/2005/8/layout/orgChart1"/>
    <dgm:cxn modelId="{06A97E97-9A34-4695-B49B-B7FDCE88CE41}" type="presParOf" srcId="{20B7B5C8-722C-42E5-B842-7C84F4D441EB}" destId="{6D8CEF16-D55C-4F53-968E-935536E7FBAC}" srcOrd="2" destOrd="0" presId="urn:microsoft.com/office/officeart/2005/8/layout/orgChart1"/>
    <dgm:cxn modelId="{A61687EF-9B0B-49D6-B65B-20FF703393FE}" type="presParOf" srcId="{A28CC672-82A7-4B0D-9753-7550AF49F72B}" destId="{98A6A09E-BBE6-492A-8ECE-1EE872CCE467}" srcOrd="2" destOrd="0" presId="urn:microsoft.com/office/officeart/2005/8/layout/orgChart1"/>
    <dgm:cxn modelId="{9E7BF743-E7DC-4C55-A195-03DF4C0813CF}" type="presParOf" srcId="{A28CC672-82A7-4B0D-9753-7550AF49F72B}" destId="{65E2CA71-FDA7-4109-926F-6B8721058209}" srcOrd="3" destOrd="0" presId="urn:microsoft.com/office/officeart/2005/8/layout/orgChart1"/>
    <dgm:cxn modelId="{238BE891-36F8-46B3-8201-2F7EE82D40E5}" type="presParOf" srcId="{65E2CA71-FDA7-4109-926F-6B8721058209}" destId="{37AB857E-41B5-49F6-AF2A-7B0A048BB2D1}" srcOrd="0" destOrd="0" presId="urn:microsoft.com/office/officeart/2005/8/layout/orgChart1"/>
    <dgm:cxn modelId="{1E1549E0-CE20-41F9-B77F-30FD3DC2F0DF}" type="presParOf" srcId="{37AB857E-41B5-49F6-AF2A-7B0A048BB2D1}" destId="{9CBD34A0-02ED-4571-87C8-213CC1838818}" srcOrd="0" destOrd="0" presId="urn:microsoft.com/office/officeart/2005/8/layout/orgChart1"/>
    <dgm:cxn modelId="{C94C9A6C-1DFF-498D-8C9A-F0A4142568D4}" type="presParOf" srcId="{37AB857E-41B5-49F6-AF2A-7B0A048BB2D1}" destId="{E6174733-C107-4F1D-BCD2-8BF5B4549B7E}" srcOrd="1" destOrd="0" presId="urn:microsoft.com/office/officeart/2005/8/layout/orgChart1"/>
    <dgm:cxn modelId="{696D304B-166D-4791-AD50-47E7BF27AC13}" type="presParOf" srcId="{65E2CA71-FDA7-4109-926F-6B8721058209}" destId="{145F1644-28AE-4E60-8374-752477E7BEC8}" srcOrd="1" destOrd="0" presId="urn:microsoft.com/office/officeart/2005/8/layout/orgChart1"/>
    <dgm:cxn modelId="{BF1AE4D0-F257-4607-8771-852AAED58F35}" type="presParOf" srcId="{65E2CA71-FDA7-4109-926F-6B8721058209}" destId="{5354F03A-4120-47AA-BF17-D276F312C051}" srcOrd="2" destOrd="0" presId="urn:microsoft.com/office/officeart/2005/8/layout/orgChart1"/>
    <dgm:cxn modelId="{887D0A99-3C3A-4A43-92BB-F92426672144}" type="presParOf" srcId="{D2E31898-3C66-4B20-A6EE-48529DBF2EDE}" destId="{37C5F01D-785F-40BE-A8D3-3DDECA8C0091}" srcOrd="2" destOrd="0" presId="urn:microsoft.com/office/officeart/2005/8/layout/orgChart1"/>
    <dgm:cxn modelId="{FF2C2A32-3C09-4757-A1E8-6F25A183CDA5}" type="presParOf" srcId="{FD1768A3-6952-4A1B-A6C6-B2C68E6A653C}" destId="{80EAFFB4-2BB5-4DC3-B41F-5B2D973499A1}" srcOrd="2" destOrd="0" presId="urn:microsoft.com/office/officeart/2005/8/layout/orgChart1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AB4E7F8-0CFC-4BAF-92F1-7F63A82C9AB0}" type="doc">
      <dgm:prSet loTypeId="urn:microsoft.com/office/officeart/2005/8/layout/orgChart1" loCatId="hierarchy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nl-BE"/>
        </a:p>
      </dgm:t>
    </dgm:pt>
    <dgm:pt modelId="{6EBEB0AE-E5E9-465A-819E-B276112575B4}">
      <dgm:prSet phldrT="[Tekst]" custT="1"/>
      <dgm:spPr>
        <a:ln>
          <a:solidFill>
            <a:srgbClr val="FF781D"/>
          </a:solidFill>
        </a:ln>
      </dgm:spPr>
      <dgm:t>
        <a:bodyPr/>
        <a:lstStyle/>
        <a:p>
          <a:r>
            <a:rPr lang="nl-BE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Staal</a:t>
          </a:r>
          <a:endParaRPr lang="nl-BE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62C43811-C930-492A-9A6D-0E934AAA4451}" type="parTrans" cxnId="{A301FAAE-88C4-4F62-9423-21C20B104EC6}">
      <dgm:prSet/>
      <dgm:spPr/>
      <dgm:t>
        <a:bodyPr/>
        <a:lstStyle/>
        <a:p>
          <a:endParaRPr lang="nl-BE"/>
        </a:p>
      </dgm:t>
    </dgm:pt>
    <dgm:pt modelId="{6224EF58-3549-47CF-81C7-395159EB4107}" type="sibTrans" cxnId="{A301FAAE-88C4-4F62-9423-21C20B104EC6}">
      <dgm:prSet/>
      <dgm:spPr/>
      <dgm:t>
        <a:bodyPr/>
        <a:lstStyle/>
        <a:p>
          <a:endParaRPr lang="nl-BE"/>
        </a:p>
      </dgm:t>
    </dgm:pt>
    <dgm:pt modelId="{C24C6BA8-44B0-4784-8AE2-8124807B7E02}">
      <dgm:prSet custT="1"/>
      <dgm:spPr>
        <a:ln>
          <a:solidFill>
            <a:srgbClr val="FF781D"/>
          </a:solidFill>
        </a:ln>
      </dgm:spPr>
      <dgm:t>
        <a:bodyPr/>
        <a:lstStyle/>
        <a:p>
          <a:r>
            <a:rPr lang="nl-BE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Purificatie</a:t>
          </a:r>
          <a:endParaRPr lang="nl-BE" sz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B3D659D-55E2-4D1A-AC77-FC50BA19BB11}" type="parTrans" cxnId="{02799524-D612-469B-999A-130AE1ADFD75}">
      <dgm:prSet/>
      <dgm:spPr>
        <a:ln>
          <a:solidFill>
            <a:srgbClr val="FF781D"/>
          </a:solidFill>
        </a:ln>
      </dgm:spPr>
      <dgm:t>
        <a:bodyPr/>
        <a:lstStyle/>
        <a:p>
          <a:endParaRPr lang="nl-BE"/>
        </a:p>
      </dgm:t>
    </dgm:pt>
    <dgm:pt modelId="{6D4F3E37-1FBA-4E4C-BFB2-B9E4CAD8EA34}" type="sibTrans" cxnId="{02799524-D612-469B-999A-130AE1ADFD75}">
      <dgm:prSet/>
      <dgm:spPr/>
      <dgm:t>
        <a:bodyPr/>
        <a:lstStyle/>
        <a:p>
          <a:endParaRPr lang="nl-BE"/>
        </a:p>
      </dgm:t>
    </dgm:pt>
    <dgm:pt modelId="{A11A366E-23EF-4570-A84D-3FA75191C3FE}">
      <dgm:prSet custT="1"/>
      <dgm:spPr>
        <a:ln>
          <a:solidFill>
            <a:srgbClr val="C00000"/>
          </a:solidFill>
        </a:ln>
      </dgm:spPr>
      <dgm:t>
        <a:bodyPr/>
        <a:lstStyle/>
        <a:p>
          <a:r>
            <a:rPr lang="nl-BE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Ammonium sulfaat precipitatie</a:t>
          </a:r>
          <a:endParaRPr lang="nl-BE" sz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52FBA68-A191-4B80-B797-0A772660225A}" type="parTrans" cxnId="{517269C9-533E-4C92-9F5B-4643C8C406CA}">
      <dgm:prSet/>
      <dgm:spPr>
        <a:ln>
          <a:solidFill>
            <a:srgbClr val="C00000"/>
          </a:solidFill>
        </a:ln>
      </dgm:spPr>
      <dgm:t>
        <a:bodyPr/>
        <a:lstStyle/>
        <a:p>
          <a:endParaRPr lang="nl-BE"/>
        </a:p>
      </dgm:t>
    </dgm:pt>
    <dgm:pt modelId="{596FC675-FCCF-41F1-933E-DD741D60882A}" type="sibTrans" cxnId="{517269C9-533E-4C92-9F5B-4643C8C406CA}">
      <dgm:prSet/>
      <dgm:spPr/>
      <dgm:t>
        <a:bodyPr/>
        <a:lstStyle/>
        <a:p>
          <a:endParaRPr lang="nl-BE"/>
        </a:p>
      </dgm:t>
    </dgm:pt>
    <dgm:pt modelId="{E9E0C4B0-E330-447C-ACFF-1C91C9CEFCAE}">
      <dgm:prSet custT="1"/>
      <dgm:spPr>
        <a:ln>
          <a:solidFill>
            <a:srgbClr val="C00000"/>
          </a:solidFill>
        </a:ln>
      </dgm:spPr>
      <dgm:t>
        <a:bodyPr/>
        <a:lstStyle/>
        <a:p>
          <a:r>
            <a:rPr lang="nl-BE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Dialyse</a:t>
          </a:r>
          <a:endParaRPr lang="nl-BE" sz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B271944-51DD-433D-9E78-74529B1068F4}" type="parTrans" cxnId="{6A327D2B-381F-4FC3-AB16-BEDB9827B7A2}">
      <dgm:prSet/>
      <dgm:spPr>
        <a:ln>
          <a:solidFill>
            <a:srgbClr val="C00000"/>
          </a:solidFill>
        </a:ln>
      </dgm:spPr>
      <dgm:t>
        <a:bodyPr/>
        <a:lstStyle/>
        <a:p>
          <a:endParaRPr lang="nl-BE"/>
        </a:p>
      </dgm:t>
    </dgm:pt>
    <dgm:pt modelId="{AE2E65D3-C0F7-4D0A-90F4-54A9DDDC97E2}" type="sibTrans" cxnId="{6A327D2B-381F-4FC3-AB16-BEDB9827B7A2}">
      <dgm:prSet/>
      <dgm:spPr/>
      <dgm:t>
        <a:bodyPr/>
        <a:lstStyle/>
        <a:p>
          <a:endParaRPr lang="nl-BE"/>
        </a:p>
      </dgm:t>
    </dgm:pt>
    <dgm:pt modelId="{FE714C13-4D23-4A42-9045-3875EE5A5555}">
      <dgm:prSet custT="1"/>
      <dgm:spPr>
        <a:ln>
          <a:solidFill>
            <a:srgbClr val="C00000"/>
          </a:solidFill>
        </a:ln>
      </dgm:spPr>
      <dgm:t>
        <a:bodyPr/>
        <a:lstStyle/>
        <a:p>
          <a:r>
            <a:rPr lang="nl-BE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Gelfiltratie </a:t>
          </a:r>
          <a:endParaRPr lang="nl-BE" sz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A09F4B3-F9A6-4084-820C-3309DCED0206}" type="parTrans" cxnId="{7F2D5FE3-59E6-4924-A280-BC27C3A19929}">
      <dgm:prSet/>
      <dgm:spPr>
        <a:ln>
          <a:solidFill>
            <a:srgbClr val="C00000"/>
          </a:solidFill>
        </a:ln>
      </dgm:spPr>
      <dgm:t>
        <a:bodyPr/>
        <a:lstStyle/>
        <a:p>
          <a:endParaRPr lang="nl-BE"/>
        </a:p>
      </dgm:t>
    </dgm:pt>
    <dgm:pt modelId="{CD5D914C-2D55-4CFE-A5E0-23D26391BAF0}" type="sibTrans" cxnId="{7F2D5FE3-59E6-4924-A280-BC27C3A19929}">
      <dgm:prSet/>
      <dgm:spPr/>
      <dgm:t>
        <a:bodyPr/>
        <a:lstStyle/>
        <a:p>
          <a:endParaRPr lang="nl-BE"/>
        </a:p>
      </dgm:t>
    </dgm:pt>
    <dgm:pt modelId="{8A829016-175B-4313-BC58-F1992FABED4C}" type="pres">
      <dgm:prSet presAssocID="{8AB4E7F8-0CFC-4BAF-92F1-7F63A82C9AB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l-NL"/>
        </a:p>
      </dgm:t>
    </dgm:pt>
    <dgm:pt modelId="{FD1768A3-6952-4A1B-A6C6-B2C68E6A653C}" type="pres">
      <dgm:prSet presAssocID="{6EBEB0AE-E5E9-465A-819E-B276112575B4}" presName="hierRoot1" presStyleCnt="0">
        <dgm:presLayoutVars>
          <dgm:hierBranch val="init"/>
        </dgm:presLayoutVars>
      </dgm:prSet>
      <dgm:spPr/>
    </dgm:pt>
    <dgm:pt modelId="{9D804CC6-3A0E-43EB-96AB-629AB9615913}" type="pres">
      <dgm:prSet presAssocID="{6EBEB0AE-E5E9-465A-819E-B276112575B4}" presName="rootComposite1" presStyleCnt="0"/>
      <dgm:spPr/>
    </dgm:pt>
    <dgm:pt modelId="{2F2DF3AA-5A8A-4846-8435-7FE02BFAE933}" type="pres">
      <dgm:prSet presAssocID="{6EBEB0AE-E5E9-465A-819E-B276112575B4}" presName="rootText1" presStyleLbl="node0" presStyleIdx="0" presStyleCnt="1" custLinFactNeighborY="9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CD909015-B6C6-49BE-BD19-7250BD725C48}" type="pres">
      <dgm:prSet presAssocID="{6EBEB0AE-E5E9-465A-819E-B276112575B4}" presName="rootConnector1" presStyleLbl="node1" presStyleIdx="0" presStyleCnt="0"/>
      <dgm:spPr/>
      <dgm:t>
        <a:bodyPr/>
        <a:lstStyle/>
        <a:p>
          <a:endParaRPr lang="nl-NL"/>
        </a:p>
      </dgm:t>
    </dgm:pt>
    <dgm:pt modelId="{A436376D-5F8B-460B-B9A3-1BACA76186CA}" type="pres">
      <dgm:prSet presAssocID="{6EBEB0AE-E5E9-465A-819E-B276112575B4}" presName="hierChild2" presStyleCnt="0"/>
      <dgm:spPr/>
    </dgm:pt>
    <dgm:pt modelId="{57ADC83E-FB54-4A16-BFC1-1F1B97EB9539}" type="pres">
      <dgm:prSet presAssocID="{5B3D659D-55E2-4D1A-AC77-FC50BA19BB11}" presName="Name37" presStyleLbl="parChTrans1D2" presStyleIdx="0" presStyleCnt="1"/>
      <dgm:spPr/>
      <dgm:t>
        <a:bodyPr/>
        <a:lstStyle/>
        <a:p>
          <a:endParaRPr lang="nl-NL"/>
        </a:p>
      </dgm:t>
    </dgm:pt>
    <dgm:pt modelId="{134487B9-4A2D-4940-B08F-F402F62D7F48}" type="pres">
      <dgm:prSet presAssocID="{C24C6BA8-44B0-4784-8AE2-8124807B7E02}" presName="hierRoot2" presStyleCnt="0">
        <dgm:presLayoutVars>
          <dgm:hierBranch val="init"/>
        </dgm:presLayoutVars>
      </dgm:prSet>
      <dgm:spPr/>
    </dgm:pt>
    <dgm:pt modelId="{726F72E5-C82E-40BE-9CE6-490F267555CE}" type="pres">
      <dgm:prSet presAssocID="{C24C6BA8-44B0-4784-8AE2-8124807B7E02}" presName="rootComposite" presStyleCnt="0"/>
      <dgm:spPr/>
    </dgm:pt>
    <dgm:pt modelId="{A68C46B1-E8B2-4D0B-9775-70661C6601BF}" type="pres">
      <dgm:prSet presAssocID="{C24C6BA8-44B0-4784-8AE2-8124807B7E0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0B4ED757-D320-422E-83FB-474769A3CC6B}" type="pres">
      <dgm:prSet presAssocID="{C24C6BA8-44B0-4784-8AE2-8124807B7E02}" presName="rootConnector" presStyleLbl="node2" presStyleIdx="0" presStyleCnt="1"/>
      <dgm:spPr/>
      <dgm:t>
        <a:bodyPr/>
        <a:lstStyle/>
        <a:p>
          <a:endParaRPr lang="nl-NL"/>
        </a:p>
      </dgm:t>
    </dgm:pt>
    <dgm:pt modelId="{A9556101-B3E0-48AE-AA62-5717213E18C1}" type="pres">
      <dgm:prSet presAssocID="{C24C6BA8-44B0-4784-8AE2-8124807B7E02}" presName="hierChild4" presStyleCnt="0"/>
      <dgm:spPr/>
    </dgm:pt>
    <dgm:pt modelId="{12D75625-7E44-47B3-A70E-792BAF48C8B8}" type="pres">
      <dgm:prSet presAssocID="{452FBA68-A191-4B80-B797-0A772660225A}" presName="Name37" presStyleLbl="parChTrans1D3" presStyleIdx="0" presStyleCnt="3"/>
      <dgm:spPr/>
      <dgm:t>
        <a:bodyPr/>
        <a:lstStyle/>
        <a:p>
          <a:endParaRPr lang="nl-NL"/>
        </a:p>
      </dgm:t>
    </dgm:pt>
    <dgm:pt modelId="{A7B19F57-FDC0-498B-9758-8BCDD604DBE0}" type="pres">
      <dgm:prSet presAssocID="{A11A366E-23EF-4570-A84D-3FA75191C3FE}" presName="hierRoot2" presStyleCnt="0">
        <dgm:presLayoutVars>
          <dgm:hierBranch val="init"/>
        </dgm:presLayoutVars>
      </dgm:prSet>
      <dgm:spPr/>
    </dgm:pt>
    <dgm:pt modelId="{D47FFE7B-09FD-4E93-831A-B2732B2D7C7F}" type="pres">
      <dgm:prSet presAssocID="{A11A366E-23EF-4570-A84D-3FA75191C3FE}" presName="rootComposite" presStyleCnt="0"/>
      <dgm:spPr/>
    </dgm:pt>
    <dgm:pt modelId="{3A4A3836-7CF4-4A01-A1EE-754757485B8E}" type="pres">
      <dgm:prSet presAssocID="{A11A366E-23EF-4570-A84D-3FA75191C3FE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A79455BF-3128-45B8-9779-4527C5323566}" type="pres">
      <dgm:prSet presAssocID="{A11A366E-23EF-4570-A84D-3FA75191C3FE}" presName="rootConnector" presStyleLbl="node3" presStyleIdx="0" presStyleCnt="3"/>
      <dgm:spPr/>
      <dgm:t>
        <a:bodyPr/>
        <a:lstStyle/>
        <a:p>
          <a:endParaRPr lang="nl-NL"/>
        </a:p>
      </dgm:t>
    </dgm:pt>
    <dgm:pt modelId="{FB5E2D4E-3D38-4799-A465-950708A59FE4}" type="pres">
      <dgm:prSet presAssocID="{A11A366E-23EF-4570-A84D-3FA75191C3FE}" presName="hierChild4" presStyleCnt="0"/>
      <dgm:spPr/>
    </dgm:pt>
    <dgm:pt modelId="{1EF3DD99-E97F-4621-AE83-B5B2383ACF5F}" type="pres">
      <dgm:prSet presAssocID="{A11A366E-23EF-4570-A84D-3FA75191C3FE}" presName="hierChild5" presStyleCnt="0"/>
      <dgm:spPr/>
    </dgm:pt>
    <dgm:pt modelId="{E9B41107-1CB9-4035-A897-21BC314A53B5}" type="pres">
      <dgm:prSet presAssocID="{5B271944-51DD-433D-9E78-74529B1068F4}" presName="Name37" presStyleLbl="parChTrans1D3" presStyleIdx="1" presStyleCnt="3"/>
      <dgm:spPr/>
      <dgm:t>
        <a:bodyPr/>
        <a:lstStyle/>
        <a:p>
          <a:endParaRPr lang="nl-NL"/>
        </a:p>
      </dgm:t>
    </dgm:pt>
    <dgm:pt modelId="{B2B6FE23-2FF0-4A25-9476-9D43259BEF87}" type="pres">
      <dgm:prSet presAssocID="{E9E0C4B0-E330-447C-ACFF-1C91C9CEFCAE}" presName="hierRoot2" presStyleCnt="0">
        <dgm:presLayoutVars>
          <dgm:hierBranch val="init"/>
        </dgm:presLayoutVars>
      </dgm:prSet>
      <dgm:spPr/>
    </dgm:pt>
    <dgm:pt modelId="{FCA1379E-3FE5-4D70-B62A-C093E34E64EA}" type="pres">
      <dgm:prSet presAssocID="{E9E0C4B0-E330-447C-ACFF-1C91C9CEFCAE}" presName="rootComposite" presStyleCnt="0"/>
      <dgm:spPr/>
    </dgm:pt>
    <dgm:pt modelId="{63C4C447-7FDB-4771-8497-B45E1E7EEABC}" type="pres">
      <dgm:prSet presAssocID="{E9E0C4B0-E330-447C-ACFF-1C91C9CEFCAE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2C0120EC-2500-4FB7-8BBF-3D54F2417965}" type="pres">
      <dgm:prSet presAssocID="{E9E0C4B0-E330-447C-ACFF-1C91C9CEFCAE}" presName="rootConnector" presStyleLbl="node3" presStyleIdx="1" presStyleCnt="3"/>
      <dgm:spPr/>
      <dgm:t>
        <a:bodyPr/>
        <a:lstStyle/>
        <a:p>
          <a:endParaRPr lang="nl-NL"/>
        </a:p>
      </dgm:t>
    </dgm:pt>
    <dgm:pt modelId="{EC889C85-2869-457F-9975-665AA715E5F8}" type="pres">
      <dgm:prSet presAssocID="{E9E0C4B0-E330-447C-ACFF-1C91C9CEFCAE}" presName="hierChild4" presStyleCnt="0"/>
      <dgm:spPr/>
    </dgm:pt>
    <dgm:pt modelId="{997DF740-BEFA-4E0B-97CA-D6AF87FA4BB6}" type="pres">
      <dgm:prSet presAssocID="{E9E0C4B0-E330-447C-ACFF-1C91C9CEFCAE}" presName="hierChild5" presStyleCnt="0"/>
      <dgm:spPr/>
    </dgm:pt>
    <dgm:pt modelId="{C447FEEE-1745-449E-9D5A-3F1F1FEFECC2}" type="pres">
      <dgm:prSet presAssocID="{BA09F4B3-F9A6-4084-820C-3309DCED0206}" presName="Name37" presStyleLbl="parChTrans1D3" presStyleIdx="2" presStyleCnt="3"/>
      <dgm:spPr/>
      <dgm:t>
        <a:bodyPr/>
        <a:lstStyle/>
        <a:p>
          <a:endParaRPr lang="nl-NL"/>
        </a:p>
      </dgm:t>
    </dgm:pt>
    <dgm:pt modelId="{D4644689-5FF1-4373-BD1B-1F836E0D337A}" type="pres">
      <dgm:prSet presAssocID="{FE714C13-4D23-4A42-9045-3875EE5A5555}" presName="hierRoot2" presStyleCnt="0">
        <dgm:presLayoutVars>
          <dgm:hierBranch val="init"/>
        </dgm:presLayoutVars>
      </dgm:prSet>
      <dgm:spPr/>
    </dgm:pt>
    <dgm:pt modelId="{BD02D819-FB54-4253-B154-060B2AD6721F}" type="pres">
      <dgm:prSet presAssocID="{FE714C13-4D23-4A42-9045-3875EE5A5555}" presName="rootComposite" presStyleCnt="0"/>
      <dgm:spPr/>
    </dgm:pt>
    <dgm:pt modelId="{9BE6B137-4D22-48E3-899D-60954F4B762D}" type="pres">
      <dgm:prSet presAssocID="{FE714C13-4D23-4A42-9045-3875EE5A5555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A9DC78F4-215D-4BEA-9173-C29CD4EC359F}" type="pres">
      <dgm:prSet presAssocID="{FE714C13-4D23-4A42-9045-3875EE5A5555}" presName="rootConnector" presStyleLbl="node3" presStyleIdx="2" presStyleCnt="3"/>
      <dgm:spPr/>
      <dgm:t>
        <a:bodyPr/>
        <a:lstStyle/>
        <a:p>
          <a:endParaRPr lang="nl-NL"/>
        </a:p>
      </dgm:t>
    </dgm:pt>
    <dgm:pt modelId="{AC85ED9E-CC09-45A2-9CD8-7BF2E9634D2C}" type="pres">
      <dgm:prSet presAssocID="{FE714C13-4D23-4A42-9045-3875EE5A5555}" presName="hierChild4" presStyleCnt="0"/>
      <dgm:spPr/>
    </dgm:pt>
    <dgm:pt modelId="{659C2E95-05E2-43B7-BBC3-DA7CBC0DD5C0}" type="pres">
      <dgm:prSet presAssocID="{FE714C13-4D23-4A42-9045-3875EE5A5555}" presName="hierChild5" presStyleCnt="0"/>
      <dgm:spPr/>
    </dgm:pt>
    <dgm:pt modelId="{03D877B1-78A6-4BA7-A188-894028F8F58E}" type="pres">
      <dgm:prSet presAssocID="{C24C6BA8-44B0-4784-8AE2-8124807B7E02}" presName="hierChild5" presStyleCnt="0"/>
      <dgm:spPr/>
    </dgm:pt>
    <dgm:pt modelId="{80EAFFB4-2BB5-4DC3-B41F-5B2D973499A1}" type="pres">
      <dgm:prSet presAssocID="{6EBEB0AE-E5E9-465A-819E-B276112575B4}" presName="hierChild3" presStyleCnt="0"/>
      <dgm:spPr/>
    </dgm:pt>
  </dgm:ptLst>
  <dgm:cxnLst>
    <dgm:cxn modelId="{6A327D2B-381F-4FC3-AB16-BEDB9827B7A2}" srcId="{C24C6BA8-44B0-4784-8AE2-8124807B7E02}" destId="{E9E0C4B0-E330-447C-ACFF-1C91C9CEFCAE}" srcOrd="1" destOrd="0" parTransId="{5B271944-51DD-433D-9E78-74529B1068F4}" sibTransId="{AE2E65D3-C0F7-4D0A-90F4-54A9DDDC97E2}"/>
    <dgm:cxn modelId="{A301FAAE-88C4-4F62-9423-21C20B104EC6}" srcId="{8AB4E7F8-0CFC-4BAF-92F1-7F63A82C9AB0}" destId="{6EBEB0AE-E5E9-465A-819E-B276112575B4}" srcOrd="0" destOrd="0" parTransId="{62C43811-C930-492A-9A6D-0E934AAA4451}" sibTransId="{6224EF58-3549-47CF-81C7-395159EB4107}"/>
    <dgm:cxn modelId="{2CC8DDCB-2D3C-4C1F-9B25-4BCDCDF89564}" type="presOf" srcId="{C24C6BA8-44B0-4784-8AE2-8124807B7E02}" destId="{A68C46B1-E8B2-4D0B-9775-70661C6601BF}" srcOrd="0" destOrd="0" presId="urn:microsoft.com/office/officeart/2005/8/layout/orgChart1"/>
    <dgm:cxn modelId="{43ECCE75-A332-4225-B3AD-76C144060089}" type="presOf" srcId="{6EBEB0AE-E5E9-465A-819E-B276112575B4}" destId="{2F2DF3AA-5A8A-4846-8435-7FE02BFAE933}" srcOrd="0" destOrd="0" presId="urn:microsoft.com/office/officeart/2005/8/layout/orgChart1"/>
    <dgm:cxn modelId="{F03F17B0-510D-4FF0-94DE-44D53EA71C35}" type="presOf" srcId="{FE714C13-4D23-4A42-9045-3875EE5A5555}" destId="{9BE6B137-4D22-48E3-899D-60954F4B762D}" srcOrd="0" destOrd="0" presId="urn:microsoft.com/office/officeart/2005/8/layout/orgChart1"/>
    <dgm:cxn modelId="{95034D76-9450-47D8-9148-8462C72A57F9}" type="presOf" srcId="{8AB4E7F8-0CFC-4BAF-92F1-7F63A82C9AB0}" destId="{8A829016-175B-4313-BC58-F1992FABED4C}" srcOrd="0" destOrd="0" presId="urn:microsoft.com/office/officeart/2005/8/layout/orgChart1"/>
    <dgm:cxn modelId="{DDE52762-106C-46EE-8731-F073DFC941E5}" type="presOf" srcId="{BA09F4B3-F9A6-4084-820C-3309DCED0206}" destId="{C447FEEE-1745-449E-9D5A-3F1F1FEFECC2}" srcOrd="0" destOrd="0" presId="urn:microsoft.com/office/officeart/2005/8/layout/orgChart1"/>
    <dgm:cxn modelId="{56E5098B-DF3C-4CBE-B6FB-1CBDCFD25005}" type="presOf" srcId="{FE714C13-4D23-4A42-9045-3875EE5A5555}" destId="{A9DC78F4-215D-4BEA-9173-C29CD4EC359F}" srcOrd="1" destOrd="0" presId="urn:microsoft.com/office/officeart/2005/8/layout/orgChart1"/>
    <dgm:cxn modelId="{7F2D5FE3-59E6-4924-A280-BC27C3A19929}" srcId="{C24C6BA8-44B0-4784-8AE2-8124807B7E02}" destId="{FE714C13-4D23-4A42-9045-3875EE5A5555}" srcOrd="2" destOrd="0" parTransId="{BA09F4B3-F9A6-4084-820C-3309DCED0206}" sibTransId="{CD5D914C-2D55-4CFE-A5E0-23D26391BAF0}"/>
    <dgm:cxn modelId="{FFE3E3D7-B21B-4512-8699-BFFD7388BD68}" type="presOf" srcId="{C24C6BA8-44B0-4784-8AE2-8124807B7E02}" destId="{0B4ED757-D320-422E-83FB-474769A3CC6B}" srcOrd="1" destOrd="0" presId="urn:microsoft.com/office/officeart/2005/8/layout/orgChart1"/>
    <dgm:cxn modelId="{517269C9-533E-4C92-9F5B-4643C8C406CA}" srcId="{C24C6BA8-44B0-4784-8AE2-8124807B7E02}" destId="{A11A366E-23EF-4570-A84D-3FA75191C3FE}" srcOrd="0" destOrd="0" parTransId="{452FBA68-A191-4B80-B797-0A772660225A}" sibTransId="{596FC675-FCCF-41F1-933E-DD741D60882A}"/>
    <dgm:cxn modelId="{043BA8CF-CA6D-4EA8-A636-99F876BD35E9}" type="presOf" srcId="{A11A366E-23EF-4570-A84D-3FA75191C3FE}" destId="{A79455BF-3128-45B8-9779-4527C5323566}" srcOrd="1" destOrd="0" presId="urn:microsoft.com/office/officeart/2005/8/layout/orgChart1"/>
    <dgm:cxn modelId="{06F40B29-DD21-4D32-BEA8-0D469182A11B}" type="presOf" srcId="{6EBEB0AE-E5E9-465A-819E-B276112575B4}" destId="{CD909015-B6C6-49BE-BD19-7250BD725C48}" srcOrd="1" destOrd="0" presId="urn:microsoft.com/office/officeart/2005/8/layout/orgChart1"/>
    <dgm:cxn modelId="{02799524-D612-469B-999A-130AE1ADFD75}" srcId="{6EBEB0AE-E5E9-465A-819E-B276112575B4}" destId="{C24C6BA8-44B0-4784-8AE2-8124807B7E02}" srcOrd="0" destOrd="0" parTransId="{5B3D659D-55E2-4D1A-AC77-FC50BA19BB11}" sibTransId="{6D4F3E37-1FBA-4E4C-BFB2-B9E4CAD8EA34}"/>
    <dgm:cxn modelId="{166954AB-BD60-4E03-8FDF-4A56973A1D5E}" type="presOf" srcId="{452FBA68-A191-4B80-B797-0A772660225A}" destId="{12D75625-7E44-47B3-A70E-792BAF48C8B8}" srcOrd="0" destOrd="0" presId="urn:microsoft.com/office/officeart/2005/8/layout/orgChart1"/>
    <dgm:cxn modelId="{1C9E2609-8302-43D5-A215-1348821A82CA}" type="presOf" srcId="{A11A366E-23EF-4570-A84D-3FA75191C3FE}" destId="{3A4A3836-7CF4-4A01-A1EE-754757485B8E}" srcOrd="0" destOrd="0" presId="urn:microsoft.com/office/officeart/2005/8/layout/orgChart1"/>
    <dgm:cxn modelId="{968EF9F1-D8FF-421D-AD65-8853EE3F6603}" type="presOf" srcId="{5B271944-51DD-433D-9E78-74529B1068F4}" destId="{E9B41107-1CB9-4035-A897-21BC314A53B5}" srcOrd="0" destOrd="0" presId="urn:microsoft.com/office/officeart/2005/8/layout/orgChart1"/>
    <dgm:cxn modelId="{D74164CC-C480-4E88-B9BE-9B35E0D55A90}" type="presOf" srcId="{E9E0C4B0-E330-447C-ACFF-1C91C9CEFCAE}" destId="{63C4C447-7FDB-4771-8497-B45E1E7EEABC}" srcOrd="0" destOrd="0" presId="urn:microsoft.com/office/officeart/2005/8/layout/orgChart1"/>
    <dgm:cxn modelId="{78801654-B8A9-4ED9-939C-25D7413C8215}" type="presOf" srcId="{E9E0C4B0-E330-447C-ACFF-1C91C9CEFCAE}" destId="{2C0120EC-2500-4FB7-8BBF-3D54F2417965}" srcOrd="1" destOrd="0" presId="urn:microsoft.com/office/officeart/2005/8/layout/orgChart1"/>
    <dgm:cxn modelId="{B62E4C18-7BF4-4E5F-929B-D40F29C1FFF8}" type="presOf" srcId="{5B3D659D-55E2-4D1A-AC77-FC50BA19BB11}" destId="{57ADC83E-FB54-4A16-BFC1-1F1B97EB9539}" srcOrd="0" destOrd="0" presId="urn:microsoft.com/office/officeart/2005/8/layout/orgChart1"/>
    <dgm:cxn modelId="{22B79FA4-641D-4259-AA60-A2B61A7DF575}" type="presParOf" srcId="{8A829016-175B-4313-BC58-F1992FABED4C}" destId="{FD1768A3-6952-4A1B-A6C6-B2C68E6A653C}" srcOrd="0" destOrd="0" presId="urn:microsoft.com/office/officeart/2005/8/layout/orgChart1"/>
    <dgm:cxn modelId="{A5C13658-833F-41F0-8421-12C597138211}" type="presParOf" srcId="{FD1768A3-6952-4A1B-A6C6-B2C68E6A653C}" destId="{9D804CC6-3A0E-43EB-96AB-629AB9615913}" srcOrd="0" destOrd="0" presId="urn:microsoft.com/office/officeart/2005/8/layout/orgChart1"/>
    <dgm:cxn modelId="{4640A8E8-6E6E-4998-9102-8D4CCCBEDF41}" type="presParOf" srcId="{9D804CC6-3A0E-43EB-96AB-629AB9615913}" destId="{2F2DF3AA-5A8A-4846-8435-7FE02BFAE933}" srcOrd="0" destOrd="0" presId="urn:microsoft.com/office/officeart/2005/8/layout/orgChart1"/>
    <dgm:cxn modelId="{65B5B211-6658-40E3-B71E-2A2264C7F255}" type="presParOf" srcId="{9D804CC6-3A0E-43EB-96AB-629AB9615913}" destId="{CD909015-B6C6-49BE-BD19-7250BD725C48}" srcOrd="1" destOrd="0" presId="urn:microsoft.com/office/officeart/2005/8/layout/orgChart1"/>
    <dgm:cxn modelId="{7611F029-2A40-455C-BEFD-0CB3D21262EC}" type="presParOf" srcId="{FD1768A3-6952-4A1B-A6C6-B2C68E6A653C}" destId="{A436376D-5F8B-460B-B9A3-1BACA76186CA}" srcOrd="1" destOrd="0" presId="urn:microsoft.com/office/officeart/2005/8/layout/orgChart1"/>
    <dgm:cxn modelId="{302DF41F-2D83-4E0C-9617-8766D89FD21A}" type="presParOf" srcId="{A436376D-5F8B-460B-B9A3-1BACA76186CA}" destId="{57ADC83E-FB54-4A16-BFC1-1F1B97EB9539}" srcOrd="0" destOrd="0" presId="urn:microsoft.com/office/officeart/2005/8/layout/orgChart1"/>
    <dgm:cxn modelId="{5A932DF7-97AF-4A3A-B01E-E90420F0D423}" type="presParOf" srcId="{A436376D-5F8B-460B-B9A3-1BACA76186CA}" destId="{134487B9-4A2D-4940-B08F-F402F62D7F48}" srcOrd="1" destOrd="0" presId="urn:microsoft.com/office/officeart/2005/8/layout/orgChart1"/>
    <dgm:cxn modelId="{B76149E6-9809-49B9-92FA-775F242DE0D4}" type="presParOf" srcId="{134487B9-4A2D-4940-B08F-F402F62D7F48}" destId="{726F72E5-C82E-40BE-9CE6-490F267555CE}" srcOrd="0" destOrd="0" presId="urn:microsoft.com/office/officeart/2005/8/layout/orgChart1"/>
    <dgm:cxn modelId="{DFADADF5-70DC-4369-AE18-09C4FFCEE6B3}" type="presParOf" srcId="{726F72E5-C82E-40BE-9CE6-490F267555CE}" destId="{A68C46B1-E8B2-4D0B-9775-70661C6601BF}" srcOrd="0" destOrd="0" presId="urn:microsoft.com/office/officeart/2005/8/layout/orgChart1"/>
    <dgm:cxn modelId="{55543EA5-41B1-4CBD-A269-F98FC72F0BF5}" type="presParOf" srcId="{726F72E5-C82E-40BE-9CE6-490F267555CE}" destId="{0B4ED757-D320-422E-83FB-474769A3CC6B}" srcOrd="1" destOrd="0" presId="urn:microsoft.com/office/officeart/2005/8/layout/orgChart1"/>
    <dgm:cxn modelId="{6AD10DC8-613B-45D2-BB47-6A58FA757FC4}" type="presParOf" srcId="{134487B9-4A2D-4940-B08F-F402F62D7F48}" destId="{A9556101-B3E0-48AE-AA62-5717213E18C1}" srcOrd="1" destOrd="0" presId="urn:microsoft.com/office/officeart/2005/8/layout/orgChart1"/>
    <dgm:cxn modelId="{F15655C7-EC8C-48F5-94BB-17A952A708D5}" type="presParOf" srcId="{A9556101-B3E0-48AE-AA62-5717213E18C1}" destId="{12D75625-7E44-47B3-A70E-792BAF48C8B8}" srcOrd="0" destOrd="0" presId="urn:microsoft.com/office/officeart/2005/8/layout/orgChart1"/>
    <dgm:cxn modelId="{A3A63307-1386-4189-B1AB-26EA6983643F}" type="presParOf" srcId="{A9556101-B3E0-48AE-AA62-5717213E18C1}" destId="{A7B19F57-FDC0-498B-9758-8BCDD604DBE0}" srcOrd="1" destOrd="0" presId="urn:microsoft.com/office/officeart/2005/8/layout/orgChart1"/>
    <dgm:cxn modelId="{C8ADB55A-BC60-4BF0-BAB6-FD46EC5954C1}" type="presParOf" srcId="{A7B19F57-FDC0-498B-9758-8BCDD604DBE0}" destId="{D47FFE7B-09FD-4E93-831A-B2732B2D7C7F}" srcOrd="0" destOrd="0" presId="urn:microsoft.com/office/officeart/2005/8/layout/orgChart1"/>
    <dgm:cxn modelId="{9F2C053C-BCFC-487B-965D-13BDDC3E074C}" type="presParOf" srcId="{D47FFE7B-09FD-4E93-831A-B2732B2D7C7F}" destId="{3A4A3836-7CF4-4A01-A1EE-754757485B8E}" srcOrd="0" destOrd="0" presId="urn:microsoft.com/office/officeart/2005/8/layout/orgChart1"/>
    <dgm:cxn modelId="{D288E719-92C7-4A39-AEDC-641737879C91}" type="presParOf" srcId="{D47FFE7B-09FD-4E93-831A-B2732B2D7C7F}" destId="{A79455BF-3128-45B8-9779-4527C5323566}" srcOrd="1" destOrd="0" presId="urn:microsoft.com/office/officeart/2005/8/layout/orgChart1"/>
    <dgm:cxn modelId="{39EAF593-D6E2-46E4-8B61-9E81B2FBC82C}" type="presParOf" srcId="{A7B19F57-FDC0-498B-9758-8BCDD604DBE0}" destId="{FB5E2D4E-3D38-4799-A465-950708A59FE4}" srcOrd="1" destOrd="0" presId="urn:microsoft.com/office/officeart/2005/8/layout/orgChart1"/>
    <dgm:cxn modelId="{C17281C7-C837-4BF2-A3E0-3BF0DAFAC73D}" type="presParOf" srcId="{A7B19F57-FDC0-498B-9758-8BCDD604DBE0}" destId="{1EF3DD99-E97F-4621-AE83-B5B2383ACF5F}" srcOrd="2" destOrd="0" presId="urn:microsoft.com/office/officeart/2005/8/layout/orgChart1"/>
    <dgm:cxn modelId="{F2BF1914-7014-47BE-B3FB-49E113256123}" type="presParOf" srcId="{A9556101-B3E0-48AE-AA62-5717213E18C1}" destId="{E9B41107-1CB9-4035-A897-21BC314A53B5}" srcOrd="2" destOrd="0" presId="urn:microsoft.com/office/officeart/2005/8/layout/orgChart1"/>
    <dgm:cxn modelId="{83F40EC3-0F9F-4AA8-97E5-5CA4FC61B141}" type="presParOf" srcId="{A9556101-B3E0-48AE-AA62-5717213E18C1}" destId="{B2B6FE23-2FF0-4A25-9476-9D43259BEF87}" srcOrd="3" destOrd="0" presId="urn:microsoft.com/office/officeart/2005/8/layout/orgChart1"/>
    <dgm:cxn modelId="{476C6DE4-D0A4-4A2D-9392-EFEDBC384E1E}" type="presParOf" srcId="{B2B6FE23-2FF0-4A25-9476-9D43259BEF87}" destId="{FCA1379E-3FE5-4D70-B62A-C093E34E64EA}" srcOrd="0" destOrd="0" presId="urn:microsoft.com/office/officeart/2005/8/layout/orgChart1"/>
    <dgm:cxn modelId="{5A2BA9B6-DD79-4D2A-8161-0330C9EDEF20}" type="presParOf" srcId="{FCA1379E-3FE5-4D70-B62A-C093E34E64EA}" destId="{63C4C447-7FDB-4771-8497-B45E1E7EEABC}" srcOrd="0" destOrd="0" presId="urn:microsoft.com/office/officeart/2005/8/layout/orgChart1"/>
    <dgm:cxn modelId="{603FB889-3D23-40A8-8F28-27DECB150AC3}" type="presParOf" srcId="{FCA1379E-3FE5-4D70-B62A-C093E34E64EA}" destId="{2C0120EC-2500-4FB7-8BBF-3D54F2417965}" srcOrd="1" destOrd="0" presId="urn:microsoft.com/office/officeart/2005/8/layout/orgChart1"/>
    <dgm:cxn modelId="{2D467ED5-2316-4A7A-BB37-E3EA49405240}" type="presParOf" srcId="{B2B6FE23-2FF0-4A25-9476-9D43259BEF87}" destId="{EC889C85-2869-457F-9975-665AA715E5F8}" srcOrd="1" destOrd="0" presId="urn:microsoft.com/office/officeart/2005/8/layout/orgChart1"/>
    <dgm:cxn modelId="{7CBC0C22-AA2A-4AC8-B4DF-0D19C98FC29C}" type="presParOf" srcId="{B2B6FE23-2FF0-4A25-9476-9D43259BEF87}" destId="{997DF740-BEFA-4E0B-97CA-D6AF87FA4BB6}" srcOrd="2" destOrd="0" presId="urn:microsoft.com/office/officeart/2005/8/layout/orgChart1"/>
    <dgm:cxn modelId="{C575FA50-3475-4B45-A0BD-6559DC86F716}" type="presParOf" srcId="{A9556101-B3E0-48AE-AA62-5717213E18C1}" destId="{C447FEEE-1745-449E-9D5A-3F1F1FEFECC2}" srcOrd="4" destOrd="0" presId="urn:microsoft.com/office/officeart/2005/8/layout/orgChart1"/>
    <dgm:cxn modelId="{0C4AF77E-4CFF-4599-9454-D058D33297C7}" type="presParOf" srcId="{A9556101-B3E0-48AE-AA62-5717213E18C1}" destId="{D4644689-5FF1-4373-BD1B-1F836E0D337A}" srcOrd="5" destOrd="0" presId="urn:microsoft.com/office/officeart/2005/8/layout/orgChart1"/>
    <dgm:cxn modelId="{1F47212C-7848-4876-8852-E561166BC650}" type="presParOf" srcId="{D4644689-5FF1-4373-BD1B-1F836E0D337A}" destId="{BD02D819-FB54-4253-B154-060B2AD6721F}" srcOrd="0" destOrd="0" presId="urn:microsoft.com/office/officeart/2005/8/layout/orgChart1"/>
    <dgm:cxn modelId="{171E11F6-0EEE-4968-8845-340C73D1BA6B}" type="presParOf" srcId="{BD02D819-FB54-4253-B154-060B2AD6721F}" destId="{9BE6B137-4D22-48E3-899D-60954F4B762D}" srcOrd="0" destOrd="0" presId="urn:microsoft.com/office/officeart/2005/8/layout/orgChart1"/>
    <dgm:cxn modelId="{1B850C41-E9A1-4CAF-89CF-FD64BC932293}" type="presParOf" srcId="{BD02D819-FB54-4253-B154-060B2AD6721F}" destId="{A9DC78F4-215D-4BEA-9173-C29CD4EC359F}" srcOrd="1" destOrd="0" presId="urn:microsoft.com/office/officeart/2005/8/layout/orgChart1"/>
    <dgm:cxn modelId="{29E66FC2-2BDE-4359-9AF0-C60DBBF8D89B}" type="presParOf" srcId="{D4644689-5FF1-4373-BD1B-1F836E0D337A}" destId="{AC85ED9E-CC09-45A2-9CD8-7BF2E9634D2C}" srcOrd="1" destOrd="0" presId="urn:microsoft.com/office/officeart/2005/8/layout/orgChart1"/>
    <dgm:cxn modelId="{FF6E12B6-3722-47DE-B76F-86BF9944BD39}" type="presParOf" srcId="{D4644689-5FF1-4373-BD1B-1F836E0D337A}" destId="{659C2E95-05E2-43B7-BBC3-DA7CBC0DD5C0}" srcOrd="2" destOrd="0" presId="urn:microsoft.com/office/officeart/2005/8/layout/orgChart1"/>
    <dgm:cxn modelId="{85C6BC59-872E-4FEA-AB9A-6FA31B048B65}" type="presParOf" srcId="{134487B9-4A2D-4940-B08F-F402F62D7F48}" destId="{03D877B1-78A6-4BA7-A188-894028F8F58E}" srcOrd="2" destOrd="0" presId="urn:microsoft.com/office/officeart/2005/8/layout/orgChart1"/>
    <dgm:cxn modelId="{CF535327-620E-4127-A6F4-D6AAC57364C1}" type="presParOf" srcId="{FD1768A3-6952-4A1B-A6C6-B2C68E6A653C}" destId="{80EAFFB4-2BB5-4DC3-B41F-5B2D973499A1}" srcOrd="2" destOrd="0" presId="urn:microsoft.com/office/officeart/2005/8/layout/orgChart1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47FEEE-1745-449E-9D5A-3F1F1FEFECC2}">
      <dsp:nvSpPr>
        <dsp:cNvPr id="0" name=""/>
        <dsp:cNvSpPr/>
      </dsp:nvSpPr>
      <dsp:spPr>
        <a:xfrm>
          <a:off x="5809994" y="1629826"/>
          <a:ext cx="201545" cy="25260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6041"/>
              </a:lnTo>
              <a:lnTo>
                <a:pt x="201545" y="2526041"/>
              </a:lnTo>
            </a:path>
          </a:pathLst>
        </a:custGeom>
        <a:noFill/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B41107-1CB9-4035-A897-21BC314A53B5}">
      <dsp:nvSpPr>
        <dsp:cNvPr id="0" name=""/>
        <dsp:cNvSpPr/>
      </dsp:nvSpPr>
      <dsp:spPr>
        <a:xfrm>
          <a:off x="5809994" y="1629826"/>
          <a:ext cx="201545" cy="1572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2057"/>
              </a:lnTo>
              <a:lnTo>
                <a:pt x="201545" y="1572057"/>
              </a:lnTo>
            </a:path>
          </a:pathLst>
        </a:custGeom>
        <a:noFill/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D75625-7E44-47B3-A70E-792BAF48C8B8}">
      <dsp:nvSpPr>
        <dsp:cNvPr id="0" name=""/>
        <dsp:cNvSpPr/>
      </dsp:nvSpPr>
      <dsp:spPr>
        <a:xfrm>
          <a:off x="5809994" y="1629826"/>
          <a:ext cx="201545" cy="618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8073"/>
              </a:lnTo>
              <a:lnTo>
                <a:pt x="201545" y="618073"/>
              </a:lnTo>
            </a:path>
          </a:pathLst>
        </a:custGeom>
        <a:noFill/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ADC83E-FB54-4A16-BFC1-1F1B97EB9539}">
      <dsp:nvSpPr>
        <dsp:cNvPr id="0" name=""/>
        <dsp:cNvSpPr/>
      </dsp:nvSpPr>
      <dsp:spPr>
        <a:xfrm>
          <a:off x="3908745" y="675842"/>
          <a:ext cx="2438704" cy="2821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082"/>
              </a:lnTo>
              <a:lnTo>
                <a:pt x="2438704" y="141082"/>
              </a:lnTo>
              <a:lnTo>
                <a:pt x="2438704" y="282164"/>
              </a:lnTo>
            </a:path>
          </a:pathLst>
        </a:custGeom>
        <a:noFill/>
        <a:ln w="19050" cap="flat" cmpd="sng" algn="ctr">
          <a:solidFill>
            <a:srgbClr val="FF781D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A6A09E-BBE6-492A-8ECE-1EE872CCE467}">
      <dsp:nvSpPr>
        <dsp:cNvPr id="0" name=""/>
        <dsp:cNvSpPr/>
      </dsp:nvSpPr>
      <dsp:spPr>
        <a:xfrm>
          <a:off x="4184191" y="1629826"/>
          <a:ext cx="201545" cy="1572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2057"/>
              </a:lnTo>
              <a:lnTo>
                <a:pt x="201545" y="1572057"/>
              </a:lnTo>
            </a:path>
          </a:pathLst>
        </a:custGeom>
        <a:noFill/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005D94-E3C2-43BD-B6AA-162EED33B3F4}">
      <dsp:nvSpPr>
        <dsp:cNvPr id="0" name=""/>
        <dsp:cNvSpPr/>
      </dsp:nvSpPr>
      <dsp:spPr>
        <a:xfrm>
          <a:off x="4184191" y="1629826"/>
          <a:ext cx="201545" cy="618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8073"/>
              </a:lnTo>
              <a:lnTo>
                <a:pt x="201545" y="618073"/>
              </a:lnTo>
            </a:path>
          </a:pathLst>
        </a:custGeom>
        <a:noFill/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6F9E08-24C6-43D6-8BD8-7C7CEF494416}">
      <dsp:nvSpPr>
        <dsp:cNvPr id="0" name=""/>
        <dsp:cNvSpPr/>
      </dsp:nvSpPr>
      <dsp:spPr>
        <a:xfrm>
          <a:off x="3908745" y="675842"/>
          <a:ext cx="812901" cy="2821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082"/>
              </a:lnTo>
              <a:lnTo>
                <a:pt x="812901" y="141082"/>
              </a:lnTo>
              <a:lnTo>
                <a:pt x="812901" y="282164"/>
              </a:lnTo>
            </a:path>
          </a:pathLst>
        </a:custGeom>
        <a:noFill/>
        <a:ln w="19050" cap="flat" cmpd="sng" algn="ctr">
          <a:solidFill>
            <a:srgbClr val="FF781D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6A660A-43A9-4AAB-83F5-760C86CBFB38}">
      <dsp:nvSpPr>
        <dsp:cNvPr id="0" name=""/>
        <dsp:cNvSpPr/>
      </dsp:nvSpPr>
      <dsp:spPr>
        <a:xfrm>
          <a:off x="2558388" y="1629826"/>
          <a:ext cx="201545" cy="1572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2057"/>
              </a:lnTo>
              <a:lnTo>
                <a:pt x="201545" y="1572057"/>
              </a:lnTo>
            </a:path>
          </a:pathLst>
        </a:custGeom>
        <a:noFill/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40A64B-7D3F-464C-BA3E-4AF3570451E0}">
      <dsp:nvSpPr>
        <dsp:cNvPr id="0" name=""/>
        <dsp:cNvSpPr/>
      </dsp:nvSpPr>
      <dsp:spPr>
        <a:xfrm>
          <a:off x="2558388" y="1629826"/>
          <a:ext cx="201545" cy="618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8073"/>
              </a:lnTo>
              <a:lnTo>
                <a:pt x="201545" y="618073"/>
              </a:lnTo>
            </a:path>
          </a:pathLst>
        </a:custGeom>
        <a:noFill/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CA4356-F776-42F6-99AD-C77EC4847EEA}">
      <dsp:nvSpPr>
        <dsp:cNvPr id="0" name=""/>
        <dsp:cNvSpPr/>
      </dsp:nvSpPr>
      <dsp:spPr>
        <a:xfrm>
          <a:off x="3095843" y="675842"/>
          <a:ext cx="812901" cy="282164"/>
        </a:xfrm>
        <a:custGeom>
          <a:avLst/>
          <a:gdLst/>
          <a:ahLst/>
          <a:cxnLst/>
          <a:rect l="0" t="0" r="0" b="0"/>
          <a:pathLst>
            <a:path>
              <a:moveTo>
                <a:pt x="812901" y="0"/>
              </a:moveTo>
              <a:lnTo>
                <a:pt x="812901" y="141082"/>
              </a:lnTo>
              <a:lnTo>
                <a:pt x="0" y="141082"/>
              </a:lnTo>
              <a:lnTo>
                <a:pt x="0" y="282164"/>
              </a:lnTo>
            </a:path>
          </a:pathLst>
        </a:custGeom>
        <a:noFill/>
        <a:ln w="19050" cap="flat" cmpd="sng" algn="ctr">
          <a:solidFill>
            <a:srgbClr val="FF781D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AFC2E3-09F8-4891-8281-26A1B0CCC372}">
      <dsp:nvSpPr>
        <dsp:cNvPr id="0" name=""/>
        <dsp:cNvSpPr/>
      </dsp:nvSpPr>
      <dsp:spPr>
        <a:xfrm>
          <a:off x="932584" y="1629826"/>
          <a:ext cx="201545" cy="618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8073"/>
              </a:lnTo>
              <a:lnTo>
                <a:pt x="201545" y="618073"/>
              </a:lnTo>
            </a:path>
          </a:pathLst>
        </a:custGeom>
        <a:noFill/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67C36D-1DC8-4C09-AE0F-F71F6BE5C740}">
      <dsp:nvSpPr>
        <dsp:cNvPr id="0" name=""/>
        <dsp:cNvSpPr/>
      </dsp:nvSpPr>
      <dsp:spPr>
        <a:xfrm>
          <a:off x="1470040" y="675842"/>
          <a:ext cx="2438704" cy="282164"/>
        </a:xfrm>
        <a:custGeom>
          <a:avLst/>
          <a:gdLst/>
          <a:ahLst/>
          <a:cxnLst/>
          <a:rect l="0" t="0" r="0" b="0"/>
          <a:pathLst>
            <a:path>
              <a:moveTo>
                <a:pt x="2438704" y="0"/>
              </a:moveTo>
              <a:lnTo>
                <a:pt x="2438704" y="141082"/>
              </a:lnTo>
              <a:lnTo>
                <a:pt x="0" y="141082"/>
              </a:lnTo>
              <a:lnTo>
                <a:pt x="0" y="282164"/>
              </a:lnTo>
            </a:path>
          </a:pathLst>
        </a:custGeom>
        <a:noFill/>
        <a:ln w="19050" cap="flat" cmpd="sng" algn="ctr">
          <a:solidFill>
            <a:srgbClr val="FF781D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2DF3AA-5A8A-4846-8435-7FE02BFAE933}">
      <dsp:nvSpPr>
        <dsp:cNvPr id="0" name=""/>
        <dsp:cNvSpPr/>
      </dsp:nvSpPr>
      <dsp:spPr>
        <a:xfrm>
          <a:off x="3236925" y="4023"/>
          <a:ext cx="1343638" cy="6718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FF781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Staal</a:t>
          </a:r>
          <a:endParaRPr lang="nl-BE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3236925" y="4023"/>
        <a:ext cx="1343638" cy="671819"/>
      </dsp:txXfrm>
    </dsp:sp>
    <dsp:sp modelId="{4349F59C-8A4B-4DFC-B036-299AB9F12548}">
      <dsp:nvSpPr>
        <dsp:cNvPr id="0" name=""/>
        <dsp:cNvSpPr/>
      </dsp:nvSpPr>
      <dsp:spPr>
        <a:xfrm>
          <a:off x="798221" y="958006"/>
          <a:ext cx="1343638" cy="6718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FF781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Isolatie</a:t>
          </a:r>
          <a:endParaRPr lang="nl-BE" sz="10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798221" y="958006"/>
        <a:ext cx="1343638" cy="671819"/>
      </dsp:txXfrm>
    </dsp:sp>
    <dsp:sp modelId="{80A4861E-6D36-43C4-82E8-F8C3CA85835C}">
      <dsp:nvSpPr>
        <dsp:cNvPr id="0" name=""/>
        <dsp:cNvSpPr/>
      </dsp:nvSpPr>
      <dsp:spPr>
        <a:xfrm>
          <a:off x="1134130" y="1911990"/>
          <a:ext cx="1343638" cy="6718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Massa productie</a:t>
          </a:r>
          <a:endParaRPr lang="nl-BE" sz="12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134130" y="1911990"/>
        <a:ext cx="1343638" cy="671819"/>
      </dsp:txXfrm>
    </dsp:sp>
    <dsp:sp modelId="{1C0E3870-641C-4385-80A5-0928E5EEC144}">
      <dsp:nvSpPr>
        <dsp:cNvPr id="0" name=""/>
        <dsp:cNvSpPr/>
      </dsp:nvSpPr>
      <dsp:spPr>
        <a:xfrm>
          <a:off x="2424024" y="958006"/>
          <a:ext cx="1343638" cy="6718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FF781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Screening</a:t>
          </a:r>
        </a:p>
      </dsp:txBody>
      <dsp:txXfrm>
        <a:off x="2424024" y="958006"/>
        <a:ext cx="1343638" cy="671819"/>
      </dsp:txXfrm>
    </dsp:sp>
    <dsp:sp modelId="{60E6DAE6-BEF2-471F-9751-9818063A7F74}">
      <dsp:nvSpPr>
        <dsp:cNvPr id="0" name=""/>
        <dsp:cNvSpPr/>
      </dsp:nvSpPr>
      <dsp:spPr>
        <a:xfrm>
          <a:off x="2759933" y="1911990"/>
          <a:ext cx="1343638" cy="6718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DNS</a:t>
          </a:r>
          <a:endParaRPr lang="nl-BE" sz="12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2759933" y="1911990"/>
        <a:ext cx="1343638" cy="671819"/>
      </dsp:txXfrm>
    </dsp:sp>
    <dsp:sp modelId="{C17E167E-1378-4431-8D12-EF714FB23096}">
      <dsp:nvSpPr>
        <dsp:cNvPr id="0" name=""/>
        <dsp:cNvSpPr/>
      </dsp:nvSpPr>
      <dsp:spPr>
        <a:xfrm>
          <a:off x="2759933" y="2865973"/>
          <a:ext cx="1343638" cy="6718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Lowry</a:t>
          </a:r>
          <a:r>
            <a:rPr lang="nl-BE" sz="12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methode</a:t>
          </a:r>
          <a:endParaRPr lang="nl-BE" sz="12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2759933" y="2865973"/>
        <a:ext cx="1343638" cy="671819"/>
      </dsp:txXfrm>
    </dsp:sp>
    <dsp:sp modelId="{0ED11EC6-D434-4202-A514-848A79B5D3C8}">
      <dsp:nvSpPr>
        <dsp:cNvPr id="0" name=""/>
        <dsp:cNvSpPr/>
      </dsp:nvSpPr>
      <dsp:spPr>
        <a:xfrm>
          <a:off x="4049827" y="958006"/>
          <a:ext cx="1343638" cy="6718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FF781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Identificatie</a:t>
          </a:r>
          <a:endParaRPr lang="nl-BE" sz="12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4049827" y="958006"/>
        <a:ext cx="1343638" cy="671819"/>
      </dsp:txXfrm>
    </dsp:sp>
    <dsp:sp modelId="{18F20DA0-1659-4D91-BCD2-05C4A38C74E9}">
      <dsp:nvSpPr>
        <dsp:cNvPr id="0" name=""/>
        <dsp:cNvSpPr/>
      </dsp:nvSpPr>
      <dsp:spPr>
        <a:xfrm>
          <a:off x="4385736" y="1911990"/>
          <a:ext cx="1343638" cy="6718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Gramkleuring</a:t>
          </a:r>
          <a:endParaRPr lang="nl-BE" sz="12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4385736" y="1911990"/>
        <a:ext cx="1343638" cy="671819"/>
      </dsp:txXfrm>
    </dsp:sp>
    <dsp:sp modelId="{9CBD34A0-02ED-4571-87C8-213CC1838818}">
      <dsp:nvSpPr>
        <dsp:cNvPr id="0" name=""/>
        <dsp:cNvSpPr/>
      </dsp:nvSpPr>
      <dsp:spPr>
        <a:xfrm>
          <a:off x="4385736" y="2865973"/>
          <a:ext cx="1343638" cy="6718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SDS-PAGE</a:t>
          </a:r>
        </a:p>
      </dsp:txBody>
      <dsp:txXfrm>
        <a:off x="4385736" y="2865973"/>
        <a:ext cx="1343638" cy="671819"/>
      </dsp:txXfrm>
    </dsp:sp>
    <dsp:sp modelId="{A68C46B1-E8B2-4D0B-9775-70661C6601BF}">
      <dsp:nvSpPr>
        <dsp:cNvPr id="0" name=""/>
        <dsp:cNvSpPr/>
      </dsp:nvSpPr>
      <dsp:spPr>
        <a:xfrm>
          <a:off x="5675630" y="958006"/>
          <a:ext cx="1343638" cy="6718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FF781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Purificatie</a:t>
          </a:r>
          <a:endParaRPr lang="nl-BE" sz="12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5675630" y="958006"/>
        <a:ext cx="1343638" cy="671819"/>
      </dsp:txXfrm>
    </dsp:sp>
    <dsp:sp modelId="{3A4A3836-7CF4-4A01-A1EE-754757485B8E}">
      <dsp:nvSpPr>
        <dsp:cNvPr id="0" name=""/>
        <dsp:cNvSpPr/>
      </dsp:nvSpPr>
      <dsp:spPr>
        <a:xfrm>
          <a:off x="6011540" y="1911990"/>
          <a:ext cx="1343638" cy="6718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Ammonium sulfaat precipitatie</a:t>
          </a:r>
          <a:endParaRPr lang="nl-BE" sz="12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6011540" y="1911990"/>
        <a:ext cx="1343638" cy="671819"/>
      </dsp:txXfrm>
    </dsp:sp>
    <dsp:sp modelId="{63C4C447-7FDB-4771-8497-B45E1E7EEABC}">
      <dsp:nvSpPr>
        <dsp:cNvPr id="0" name=""/>
        <dsp:cNvSpPr/>
      </dsp:nvSpPr>
      <dsp:spPr>
        <a:xfrm>
          <a:off x="6011540" y="2865973"/>
          <a:ext cx="1343638" cy="6718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Dialyse</a:t>
          </a:r>
          <a:endParaRPr lang="nl-BE" sz="12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6011540" y="2865973"/>
        <a:ext cx="1343638" cy="671819"/>
      </dsp:txXfrm>
    </dsp:sp>
    <dsp:sp modelId="{9BE6B137-4D22-48E3-899D-60954F4B762D}">
      <dsp:nvSpPr>
        <dsp:cNvPr id="0" name=""/>
        <dsp:cNvSpPr/>
      </dsp:nvSpPr>
      <dsp:spPr>
        <a:xfrm>
          <a:off x="6011540" y="3819957"/>
          <a:ext cx="1343638" cy="6718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Gelfiltratie </a:t>
          </a:r>
          <a:endParaRPr lang="nl-BE" sz="12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6011540" y="3819957"/>
        <a:ext cx="1343638" cy="6718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AFC2E3-09F8-4891-8281-26A1B0CCC372}">
      <dsp:nvSpPr>
        <dsp:cNvPr id="0" name=""/>
        <dsp:cNvSpPr/>
      </dsp:nvSpPr>
      <dsp:spPr>
        <a:xfrm>
          <a:off x="320426" y="2342251"/>
          <a:ext cx="290022" cy="8894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9402"/>
              </a:lnTo>
              <a:lnTo>
                <a:pt x="290022" y="889402"/>
              </a:lnTo>
            </a:path>
          </a:pathLst>
        </a:custGeom>
        <a:noFill/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67C36D-1DC8-4C09-AE0F-F71F6BE5C740}">
      <dsp:nvSpPr>
        <dsp:cNvPr id="0" name=""/>
        <dsp:cNvSpPr/>
      </dsp:nvSpPr>
      <dsp:spPr>
        <a:xfrm>
          <a:off x="1048100" y="969478"/>
          <a:ext cx="91440" cy="4060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6031"/>
              </a:lnTo>
            </a:path>
          </a:pathLst>
        </a:custGeom>
        <a:noFill/>
        <a:ln w="19050" cap="flat" cmpd="sng" algn="ctr">
          <a:solidFill>
            <a:srgbClr val="FF781D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2DF3AA-5A8A-4846-8435-7FE02BFAE933}">
      <dsp:nvSpPr>
        <dsp:cNvPr id="0" name=""/>
        <dsp:cNvSpPr/>
      </dsp:nvSpPr>
      <dsp:spPr>
        <a:xfrm>
          <a:off x="127078" y="2736"/>
          <a:ext cx="1933483" cy="9667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FF781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Staal</a:t>
          </a:r>
          <a:endParaRPr lang="nl-BE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27078" y="2736"/>
        <a:ext cx="1933483" cy="966741"/>
      </dsp:txXfrm>
    </dsp:sp>
    <dsp:sp modelId="{4349F59C-8A4B-4DFC-B036-299AB9F12548}">
      <dsp:nvSpPr>
        <dsp:cNvPr id="0" name=""/>
        <dsp:cNvSpPr/>
      </dsp:nvSpPr>
      <dsp:spPr>
        <a:xfrm>
          <a:off x="127078" y="1375509"/>
          <a:ext cx="1933483" cy="9667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FF781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Isolatie</a:t>
          </a:r>
          <a:endParaRPr lang="nl-BE" sz="10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27078" y="1375509"/>
        <a:ext cx="1933483" cy="966741"/>
      </dsp:txXfrm>
    </dsp:sp>
    <dsp:sp modelId="{80A4861E-6D36-43C4-82E8-F8C3CA85835C}">
      <dsp:nvSpPr>
        <dsp:cNvPr id="0" name=""/>
        <dsp:cNvSpPr/>
      </dsp:nvSpPr>
      <dsp:spPr>
        <a:xfrm>
          <a:off x="610449" y="2748282"/>
          <a:ext cx="1933483" cy="9667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Massa productie</a:t>
          </a:r>
          <a:endParaRPr lang="nl-BE" sz="12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610449" y="2748282"/>
        <a:ext cx="1933483" cy="9667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6A660A-43A9-4AAB-83F5-760C86CBFB38}">
      <dsp:nvSpPr>
        <dsp:cNvPr id="0" name=""/>
        <dsp:cNvSpPr/>
      </dsp:nvSpPr>
      <dsp:spPr>
        <a:xfrm>
          <a:off x="1031560" y="2103692"/>
          <a:ext cx="260439" cy="2031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1431"/>
              </a:lnTo>
              <a:lnTo>
                <a:pt x="260439" y="2031431"/>
              </a:lnTo>
            </a:path>
          </a:pathLst>
        </a:custGeom>
        <a:noFill/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40A64B-7D3F-464C-BA3E-4AF3570451E0}">
      <dsp:nvSpPr>
        <dsp:cNvPr id="0" name=""/>
        <dsp:cNvSpPr/>
      </dsp:nvSpPr>
      <dsp:spPr>
        <a:xfrm>
          <a:off x="1031560" y="2103692"/>
          <a:ext cx="260439" cy="7986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8682"/>
              </a:lnTo>
              <a:lnTo>
                <a:pt x="260439" y="798682"/>
              </a:lnTo>
            </a:path>
          </a:pathLst>
        </a:custGeom>
        <a:noFill/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CA4356-F776-42F6-99AD-C77EC4847EEA}">
      <dsp:nvSpPr>
        <dsp:cNvPr id="0" name=""/>
        <dsp:cNvSpPr/>
      </dsp:nvSpPr>
      <dsp:spPr>
        <a:xfrm>
          <a:off x="1680346" y="870943"/>
          <a:ext cx="91440" cy="3646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4615"/>
              </a:lnTo>
            </a:path>
          </a:pathLst>
        </a:custGeom>
        <a:noFill/>
        <a:ln w="19050" cap="flat" cmpd="sng" algn="ctr">
          <a:solidFill>
            <a:srgbClr val="FF781D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2DF3AA-5A8A-4846-8435-7FE02BFAE933}">
      <dsp:nvSpPr>
        <dsp:cNvPr id="0" name=""/>
        <dsp:cNvSpPr/>
      </dsp:nvSpPr>
      <dsp:spPr>
        <a:xfrm>
          <a:off x="857933" y="2810"/>
          <a:ext cx="1736266" cy="868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FF781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Staal</a:t>
          </a:r>
          <a:endParaRPr lang="nl-BE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857933" y="2810"/>
        <a:ext cx="1736266" cy="868133"/>
      </dsp:txXfrm>
    </dsp:sp>
    <dsp:sp modelId="{1C0E3870-641C-4385-80A5-0928E5EEC144}">
      <dsp:nvSpPr>
        <dsp:cNvPr id="0" name=""/>
        <dsp:cNvSpPr/>
      </dsp:nvSpPr>
      <dsp:spPr>
        <a:xfrm>
          <a:off x="857933" y="1235559"/>
          <a:ext cx="1736266" cy="868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FF781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Screening</a:t>
          </a:r>
        </a:p>
      </dsp:txBody>
      <dsp:txXfrm>
        <a:off x="857933" y="1235559"/>
        <a:ext cx="1736266" cy="868133"/>
      </dsp:txXfrm>
    </dsp:sp>
    <dsp:sp modelId="{60E6DAE6-BEF2-471F-9751-9818063A7F74}">
      <dsp:nvSpPr>
        <dsp:cNvPr id="0" name=""/>
        <dsp:cNvSpPr/>
      </dsp:nvSpPr>
      <dsp:spPr>
        <a:xfrm>
          <a:off x="1292000" y="2468307"/>
          <a:ext cx="1736266" cy="868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DNS</a:t>
          </a:r>
          <a:endParaRPr lang="nl-BE" sz="12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292000" y="2468307"/>
        <a:ext cx="1736266" cy="868133"/>
      </dsp:txXfrm>
    </dsp:sp>
    <dsp:sp modelId="{C17E167E-1378-4431-8D12-EF714FB23096}">
      <dsp:nvSpPr>
        <dsp:cNvPr id="0" name=""/>
        <dsp:cNvSpPr/>
      </dsp:nvSpPr>
      <dsp:spPr>
        <a:xfrm>
          <a:off x="1292000" y="3701056"/>
          <a:ext cx="1736266" cy="868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Lowry</a:t>
          </a:r>
          <a:r>
            <a:rPr lang="nl-BE" sz="12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methode</a:t>
          </a:r>
          <a:endParaRPr lang="nl-BE" sz="12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292000" y="3701056"/>
        <a:ext cx="1736266" cy="8681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A6A09E-BBE6-492A-8ECE-1EE872CCE467}">
      <dsp:nvSpPr>
        <dsp:cNvPr id="0" name=""/>
        <dsp:cNvSpPr/>
      </dsp:nvSpPr>
      <dsp:spPr>
        <a:xfrm>
          <a:off x="1031560" y="2103692"/>
          <a:ext cx="260439" cy="2031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1431"/>
              </a:lnTo>
              <a:lnTo>
                <a:pt x="260439" y="2031431"/>
              </a:lnTo>
            </a:path>
          </a:pathLst>
        </a:custGeom>
        <a:noFill/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005D94-E3C2-43BD-B6AA-162EED33B3F4}">
      <dsp:nvSpPr>
        <dsp:cNvPr id="0" name=""/>
        <dsp:cNvSpPr/>
      </dsp:nvSpPr>
      <dsp:spPr>
        <a:xfrm>
          <a:off x="1031560" y="2103692"/>
          <a:ext cx="260439" cy="7986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8682"/>
              </a:lnTo>
              <a:lnTo>
                <a:pt x="260439" y="798682"/>
              </a:lnTo>
            </a:path>
          </a:pathLst>
        </a:custGeom>
        <a:noFill/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6F9E08-24C6-43D6-8BD8-7C7CEF494416}">
      <dsp:nvSpPr>
        <dsp:cNvPr id="0" name=""/>
        <dsp:cNvSpPr/>
      </dsp:nvSpPr>
      <dsp:spPr>
        <a:xfrm>
          <a:off x="1680346" y="870943"/>
          <a:ext cx="91440" cy="3646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4615"/>
              </a:lnTo>
            </a:path>
          </a:pathLst>
        </a:custGeom>
        <a:noFill/>
        <a:ln w="19050" cap="flat" cmpd="sng" algn="ctr">
          <a:solidFill>
            <a:srgbClr val="FF781D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2DF3AA-5A8A-4846-8435-7FE02BFAE933}">
      <dsp:nvSpPr>
        <dsp:cNvPr id="0" name=""/>
        <dsp:cNvSpPr/>
      </dsp:nvSpPr>
      <dsp:spPr>
        <a:xfrm>
          <a:off x="857933" y="2810"/>
          <a:ext cx="1736266" cy="868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FF781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Staal</a:t>
          </a:r>
          <a:endParaRPr lang="nl-BE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857933" y="2810"/>
        <a:ext cx="1736266" cy="868133"/>
      </dsp:txXfrm>
    </dsp:sp>
    <dsp:sp modelId="{0ED11EC6-D434-4202-A514-848A79B5D3C8}">
      <dsp:nvSpPr>
        <dsp:cNvPr id="0" name=""/>
        <dsp:cNvSpPr/>
      </dsp:nvSpPr>
      <dsp:spPr>
        <a:xfrm>
          <a:off x="857933" y="1235559"/>
          <a:ext cx="1736266" cy="868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FF781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Identificatie</a:t>
          </a:r>
          <a:endParaRPr lang="nl-BE" sz="12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857933" y="1235559"/>
        <a:ext cx="1736266" cy="868133"/>
      </dsp:txXfrm>
    </dsp:sp>
    <dsp:sp modelId="{18F20DA0-1659-4D91-BCD2-05C4A38C74E9}">
      <dsp:nvSpPr>
        <dsp:cNvPr id="0" name=""/>
        <dsp:cNvSpPr/>
      </dsp:nvSpPr>
      <dsp:spPr>
        <a:xfrm>
          <a:off x="1292000" y="2468307"/>
          <a:ext cx="1736266" cy="868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Gramkleuring</a:t>
          </a:r>
          <a:endParaRPr lang="nl-BE" sz="12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292000" y="2468307"/>
        <a:ext cx="1736266" cy="868133"/>
      </dsp:txXfrm>
    </dsp:sp>
    <dsp:sp modelId="{9CBD34A0-02ED-4571-87C8-213CC1838818}">
      <dsp:nvSpPr>
        <dsp:cNvPr id="0" name=""/>
        <dsp:cNvSpPr/>
      </dsp:nvSpPr>
      <dsp:spPr>
        <a:xfrm>
          <a:off x="1292000" y="3701056"/>
          <a:ext cx="1736266" cy="868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SDS-PAGE</a:t>
          </a:r>
        </a:p>
      </dsp:txBody>
      <dsp:txXfrm>
        <a:off x="1292000" y="3701056"/>
        <a:ext cx="1736266" cy="86813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47FEEE-1745-449E-9D5A-3F1F1FEFECC2}">
      <dsp:nvSpPr>
        <dsp:cNvPr id="0" name=""/>
        <dsp:cNvSpPr/>
      </dsp:nvSpPr>
      <dsp:spPr>
        <a:xfrm>
          <a:off x="1224577" y="1656437"/>
          <a:ext cx="205292" cy="25729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2994"/>
              </a:lnTo>
              <a:lnTo>
                <a:pt x="205292" y="2572994"/>
              </a:lnTo>
            </a:path>
          </a:pathLst>
        </a:custGeom>
        <a:noFill/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B41107-1CB9-4035-A897-21BC314A53B5}">
      <dsp:nvSpPr>
        <dsp:cNvPr id="0" name=""/>
        <dsp:cNvSpPr/>
      </dsp:nvSpPr>
      <dsp:spPr>
        <a:xfrm>
          <a:off x="1224577" y="1656437"/>
          <a:ext cx="205292" cy="16012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1278"/>
              </a:lnTo>
              <a:lnTo>
                <a:pt x="205292" y="1601278"/>
              </a:lnTo>
            </a:path>
          </a:pathLst>
        </a:custGeom>
        <a:noFill/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D75625-7E44-47B3-A70E-792BAF48C8B8}">
      <dsp:nvSpPr>
        <dsp:cNvPr id="0" name=""/>
        <dsp:cNvSpPr/>
      </dsp:nvSpPr>
      <dsp:spPr>
        <a:xfrm>
          <a:off x="1224577" y="1656437"/>
          <a:ext cx="205292" cy="6295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9562"/>
              </a:lnTo>
              <a:lnTo>
                <a:pt x="205292" y="629562"/>
              </a:lnTo>
            </a:path>
          </a:pathLst>
        </a:custGeom>
        <a:noFill/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ADC83E-FB54-4A16-BFC1-1F1B97EB9539}">
      <dsp:nvSpPr>
        <dsp:cNvPr id="0" name=""/>
        <dsp:cNvSpPr/>
      </dsp:nvSpPr>
      <dsp:spPr>
        <a:xfrm>
          <a:off x="1726303" y="684783"/>
          <a:ext cx="91440" cy="2873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7347"/>
              </a:lnTo>
            </a:path>
          </a:pathLst>
        </a:custGeom>
        <a:noFill/>
        <a:ln w="19050" cap="flat" cmpd="sng" algn="ctr">
          <a:solidFill>
            <a:srgbClr val="FF781D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2DF3AA-5A8A-4846-8435-7FE02BFAE933}">
      <dsp:nvSpPr>
        <dsp:cNvPr id="0" name=""/>
        <dsp:cNvSpPr/>
      </dsp:nvSpPr>
      <dsp:spPr>
        <a:xfrm>
          <a:off x="1087716" y="475"/>
          <a:ext cx="1368614" cy="684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FF781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Staal</a:t>
          </a:r>
          <a:endParaRPr lang="nl-BE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087716" y="475"/>
        <a:ext cx="1368614" cy="684307"/>
      </dsp:txXfrm>
    </dsp:sp>
    <dsp:sp modelId="{A68C46B1-E8B2-4D0B-9775-70661C6601BF}">
      <dsp:nvSpPr>
        <dsp:cNvPr id="0" name=""/>
        <dsp:cNvSpPr/>
      </dsp:nvSpPr>
      <dsp:spPr>
        <a:xfrm>
          <a:off x="1087716" y="972130"/>
          <a:ext cx="1368614" cy="684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FF781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Purificatie</a:t>
          </a:r>
          <a:endParaRPr lang="nl-BE" sz="12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087716" y="972130"/>
        <a:ext cx="1368614" cy="684307"/>
      </dsp:txXfrm>
    </dsp:sp>
    <dsp:sp modelId="{3A4A3836-7CF4-4A01-A1EE-754757485B8E}">
      <dsp:nvSpPr>
        <dsp:cNvPr id="0" name=""/>
        <dsp:cNvSpPr/>
      </dsp:nvSpPr>
      <dsp:spPr>
        <a:xfrm>
          <a:off x="1429869" y="1943846"/>
          <a:ext cx="1368614" cy="684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Ammonium sulfaat precipitatie</a:t>
          </a:r>
          <a:endParaRPr lang="nl-BE" sz="12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429869" y="1943846"/>
        <a:ext cx="1368614" cy="684307"/>
      </dsp:txXfrm>
    </dsp:sp>
    <dsp:sp modelId="{63C4C447-7FDB-4771-8497-B45E1E7EEABC}">
      <dsp:nvSpPr>
        <dsp:cNvPr id="0" name=""/>
        <dsp:cNvSpPr/>
      </dsp:nvSpPr>
      <dsp:spPr>
        <a:xfrm>
          <a:off x="1429869" y="2915562"/>
          <a:ext cx="1368614" cy="684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Dialyse</a:t>
          </a:r>
          <a:endParaRPr lang="nl-BE" sz="12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429869" y="2915562"/>
        <a:ext cx="1368614" cy="684307"/>
      </dsp:txXfrm>
    </dsp:sp>
    <dsp:sp modelId="{9BE6B137-4D22-48E3-899D-60954F4B762D}">
      <dsp:nvSpPr>
        <dsp:cNvPr id="0" name=""/>
        <dsp:cNvSpPr/>
      </dsp:nvSpPr>
      <dsp:spPr>
        <a:xfrm>
          <a:off x="1429869" y="3887278"/>
          <a:ext cx="1368614" cy="684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2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Gelfiltratie </a:t>
          </a:r>
          <a:endParaRPr lang="nl-BE" sz="12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429869" y="3887278"/>
        <a:ext cx="1368614" cy="6843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79E250-B32D-4E9A-85F3-E6F2E8F87FAB}" type="datetimeFigureOut">
              <a:rPr lang="nl-NL" smtClean="0"/>
              <a:t>16-6-2016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488ABF-3357-45D3-8E19-38A78E0093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842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88ABF-3357-45D3-8E19-38A78E009340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2508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7054" y="6054983"/>
            <a:ext cx="2054913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198168" y="6041267"/>
            <a:ext cx="6869631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79320" y="6050037"/>
            <a:ext cx="688848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51536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6/16/2016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‹nr.›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6/16/2016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‹nr.›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6/16/2016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‹nr.›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333-424A-4C22-AD3F-CEB59E55BD73}" type="datetimeFigureOut">
              <a:rPr lang="nl-NL" smtClean="0"/>
              <a:t>16-6-2016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F58AA-51B1-4E89-A111-CE4A0C76F92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03275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333-424A-4C22-AD3F-CEB59E55BD73}" type="datetimeFigureOut">
              <a:rPr lang="nl-NL" smtClean="0"/>
              <a:t>16-6-2016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F58AA-51B1-4E89-A111-CE4A0C76F92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68791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333-424A-4C22-AD3F-CEB59E55BD73}" type="datetimeFigureOut">
              <a:rPr lang="nl-NL" smtClean="0"/>
              <a:t>16-6-2016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F58AA-51B1-4E89-A111-CE4A0C76F92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1923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333-424A-4C22-AD3F-CEB59E55BD73}" type="datetimeFigureOut">
              <a:rPr lang="nl-NL" smtClean="0"/>
              <a:t>16-6-2016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F58AA-51B1-4E89-A111-CE4A0C76F92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16338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333-424A-4C22-AD3F-CEB59E55BD73}" type="datetimeFigureOut">
              <a:rPr lang="nl-NL" smtClean="0"/>
              <a:t>16-6-2016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F58AA-51B1-4E89-A111-CE4A0C76F92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97316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333-424A-4C22-AD3F-CEB59E55BD73}" type="datetimeFigureOut">
              <a:rPr lang="nl-NL" smtClean="0"/>
              <a:t>16-6-2016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F58AA-51B1-4E89-A111-CE4A0C76F92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48727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333-424A-4C22-AD3F-CEB59E55BD73}" type="datetimeFigureOut">
              <a:rPr lang="nl-NL" smtClean="0"/>
              <a:t>16-6-2016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F58AA-51B1-4E89-A111-CE4A0C76F92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73469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333-424A-4C22-AD3F-CEB59E55BD73}" type="datetimeFigureOut">
              <a:rPr lang="nl-NL" smtClean="0"/>
              <a:t>16-6-2016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F58AA-51B1-4E89-A111-CE4A0C76F92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6482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6/16/2016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‹nr.›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333-424A-4C22-AD3F-CEB59E55BD73}" type="datetimeFigureOut">
              <a:rPr lang="nl-NL" smtClean="0"/>
              <a:t>16-6-2016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F58AA-51B1-4E89-A111-CE4A0C76F92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283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333-424A-4C22-AD3F-CEB59E55BD73}" type="datetimeFigureOut">
              <a:rPr lang="nl-NL" smtClean="0"/>
              <a:t>16-6-2016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F58AA-51B1-4E89-A111-CE4A0C76F92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47047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333-424A-4C22-AD3F-CEB59E55BD73}" type="datetimeFigureOut">
              <a:rPr lang="nl-NL" smtClean="0"/>
              <a:t>16-6-2016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F58AA-51B1-4E89-A111-CE4A0C76F92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7376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6/16/2016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‹nr.›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599" y="1589567"/>
            <a:ext cx="2843463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3657600" y="1589567"/>
            <a:ext cx="5073501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6/16/2016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‹nr.›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6/16/2016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‹nr.›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6/16/2016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‹nr.›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6/16/2016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‹nr.›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6/16/2016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‹nr.›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6/16/2016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‹nr.›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6/16/2016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‹nr.›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D0333-424A-4C22-AD3F-CEB59E55BD73}" type="datetimeFigureOut">
              <a:rPr lang="nl-NL" smtClean="0"/>
              <a:t>16-6-2016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F58AA-51B1-4E89-A111-CE4A0C76F92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364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71164" y="3258355"/>
            <a:ext cx="7164946" cy="1828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Isolatie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screening van </a:t>
            </a:r>
            <a:r>
              <a:rPr lang="en-US" dirty="0" err="1" smtClean="0"/>
              <a:t>een</a:t>
            </a:r>
            <a:r>
              <a:rPr lang="en-US" dirty="0" smtClean="0"/>
              <a:t> amylase </a:t>
            </a:r>
            <a:r>
              <a:rPr lang="en-US" dirty="0" err="1" smtClean="0"/>
              <a:t>producerende</a:t>
            </a:r>
            <a:r>
              <a:rPr lang="en-US" dirty="0" smtClean="0"/>
              <a:t> </a:t>
            </a:r>
            <a:r>
              <a:rPr lang="en-US" dirty="0" err="1" smtClean="0"/>
              <a:t>bacterie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Céline Tronquo</a:t>
            </a:r>
            <a:endParaRPr lang="en-US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7158" y="0"/>
            <a:ext cx="1706842" cy="786747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171164" y="5087155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Interne stagebegeleider: Sofie Verstraete</a:t>
            </a:r>
          </a:p>
          <a:p>
            <a:r>
              <a:rPr lang="nl-NL" dirty="0" smtClean="0"/>
              <a:t>Externe stagebegeleider: </a:t>
            </a:r>
            <a:r>
              <a:rPr lang="nl-NL" dirty="0" err="1" smtClean="0"/>
              <a:t>Arpit</a:t>
            </a:r>
            <a:r>
              <a:rPr lang="nl-NL" dirty="0" smtClean="0"/>
              <a:t> </a:t>
            </a:r>
            <a:r>
              <a:rPr lang="nl-NL" dirty="0" err="1" smtClean="0"/>
              <a:t>Sharma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5165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Resultaten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>
                <a:cs typeface="Arial" panose="020B0604020202020204" pitchFamily="34" charset="0"/>
              </a:rPr>
              <a:t>Primaire</a:t>
            </a:r>
            <a:r>
              <a:rPr lang="en-US" dirty="0" smtClean="0">
                <a:cs typeface="Arial" panose="020B0604020202020204" pitchFamily="34" charset="0"/>
              </a:rPr>
              <a:t> screening</a:t>
            </a:r>
          </a:p>
          <a:p>
            <a:pPr marL="0" indent="0">
              <a:buNone/>
            </a:pPr>
            <a:endParaRPr lang="en-US" dirty="0" smtClean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449414"/>
              </p:ext>
            </p:extLst>
          </p:nvPr>
        </p:nvGraphicFramePr>
        <p:xfrm>
          <a:off x="2021982" y="2305317"/>
          <a:ext cx="5550794" cy="417168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35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56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93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89212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 err="1">
                          <a:effectLst/>
                        </a:rPr>
                        <a:t>S.No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Isolate code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400" dirty="0">
                          <a:effectLst/>
                        </a:rPr>
                        <a:t>OD 540 nm – blank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400" dirty="0">
                          <a:effectLst/>
                        </a:rPr>
                        <a:t>IU/</a:t>
                      </a:r>
                      <a:r>
                        <a:rPr lang="nl-BE" sz="1400" dirty="0" err="1">
                          <a:effectLst/>
                        </a:rPr>
                        <a:t>mL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24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1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I1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>
                          <a:effectLst/>
                        </a:rPr>
                        <a:t>+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24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2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I2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>
                          <a:effectLst/>
                        </a:rPr>
                        <a:t>-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24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3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I3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>
                          <a:effectLst/>
                        </a:rPr>
                        <a:t>+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824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4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I4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>
                          <a:effectLst/>
                        </a:rPr>
                        <a:t>+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824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5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I5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>
                          <a:effectLst/>
                        </a:rPr>
                        <a:t>+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824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6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I6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>
                          <a:effectLst/>
                        </a:rPr>
                        <a:t>+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824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7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I7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>
                          <a:effectLst/>
                        </a:rPr>
                        <a:t>+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824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8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I8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>
                          <a:effectLst/>
                        </a:rPr>
                        <a:t>-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824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9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I9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>
                          <a:effectLst/>
                        </a:rPr>
                        <a:t>-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824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10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I10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>
                          <a:effectLst/>
                        </a:rPr>
                        <a:t>+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cxnSp>
        <p:nvCxnSpPr>
          <p:cNvPr id="6" name="Rechte verbindingslijn 5"/>
          <p:cNvCxnSpPr/>
          <p:nvPr/>
        </p:nvCxnSpPr>
        <p:spPr>
          <a:xfrm>
            <a:off x="2413591" y="3604438"/>
            <a:ext cx="4965404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6"/>
          <p:cNvCxnSpPr/>
          <p:nvPr/>
        </p:nvCxnSpPr>
        <p:spPr>
          <a:xfrm>
            <a:off x="2413591" y="5638801"/>
            <a:ext cx="4965404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echte verbindingslijn 7"/>
          <p:cNvCxnSpPr/>
          <p:nvPr/>
        </p:nvCxnSpPr>
        <p:spPr>
          <a:xfrm>
            <a:off x="2413591" y="5993219"/>
            <a:ext cx="4965404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6828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Resultaten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Secondaire</a:t>
            </a:r>
            <a:r>
              <a:rPr lang="en-US" dirty="0" smtClean="0"/>
              <a:t> screening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44412"/>
              </p:ext>
            </p:extLst>
          </p:nvPr>
        </p:nvGraphicFramePr>
        <p:xfrm>
          <a:off x="816504" y="2524261"/>
          <a:ext cx="7612380" cy="312408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630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1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91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35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49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100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 err="1">
                          <a:effectLst/>
                        </a:rPr>
                        <a:t>S.No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Isolate code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Growth readings at 600 nm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400" dirty="0" err="1">
                          <a:effectLst/>
                        </a:rPr>
                        <a:t>Enzyme</a:t>
                      </a:r>
                      <a:r>
                        <a:rPr lang="nl-BE" sz="1400" dirty="0">
                          <a:effectLst/>
                        </a:rPr>
                        <a:t> </a:t>
                      </a:r>
                      <a:r>
                        <a:rPr lang="nl-BE" sz="1400" dirty="0" err="1">
                          <a:effectLst/>
                        </a:rPr>
                        <a:t>activity</a:t>
                      </a:r>
                      <a:endParaRPr lang="nl-BE" sz="1400" dirty="0">
                        <a:effectLst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400" dirty="0">
                          <a:effectLst/>
                        </a:rPr>
                        <a:t>(IU/</a:t>
                      </a:r>
                      <a:r>
                        <a:rPr lang="nl-BE" sz="1400" dirty="0" err="1">
                          <a:effectLst/>
                        </a:rPr>
                        <a:t>mL</a:t>
                      </a:r>
                      <a:r>
                        <a:rPr lang="nl-BE" sz="1400" dirty="0">
                          <a:effectLst/>
                        </a:rPr>
                        <a:t>)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Ratio activity</a:t>
                      </a:r>
                      <a:endParaRPr lang="nl-BE" sz="1400" dirty="0">
                        <a:effectLst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OD at 600 nm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72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1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I1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>
                          <a:effectLst/>
                        </a:rPr>
                        <a:t>1.91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0,06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0,03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72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2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I3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>
                          <a:effectLst/>
                        </a:rPr>
                        <a:t>1.85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>
                          <a:effectLst/>
                        </a:rPr>
                        <a:t>1.77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0.96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72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3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I4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2.00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>
                          <a:effectLst/>
                        </a:rPr>
                        <a:t>1.15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0.57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72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4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I5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1.68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>
                          <a:effectLst/>
                        </a:rPr>
                        <a:t>0.69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0.41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472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5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I6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2.04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2.80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>
                          <a:effectLst/>
                        </a:rPr>
                        <a:t>1.38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72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6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I7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1.88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5.78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>
                          <a:effectLst/>
                        </a:rPr>
                        <a:t>3.07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472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7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I10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1.41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0.52</a:t>
                      </a:r>
                      <a:endParaRPr lang="nl-BE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>
                          <a:effectLst/>
                        </a:rPr>
                        <a:t>0.37</a:t>
                      </a:r>
                      <a:endParaRPr lang="nl-BE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Ovaal 5"/>
          <p:cNvSpPr/>
          <p:nvPr/>
        </p:nvSpPr>
        <p:spPr>
          <a:xfrm>
            <a:off x="7103516" y="4584879"/>
            <a:ext cx="1056068" cy="463639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7103516" y="4965879"/>
            <a:ext cx="1056068" cy="463639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075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Resultaten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Tertiaire</a:t>
            </a:r>
            <a:r>
              <a:rPr lang="en-US" dirty="0" smtClean="0"/>
              <a:t> screening</a:t>
            </a:r>
          </a:p>
          <a:p>
            <a:pPr lvl="1"/>
            <a:r>
              <a:rPr lang="en-US" dirty="0" smtClean="0"/>
              <a:t>Intra- of </a:t>
            </a:r>
            <a:r>
              <a:rPr lang="nl-NL" dirty="0" smtClean="0"/>
              <a:t>extracellulair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Grafiek 3"/>
          <p:cNvGraphicFramePr/>
          <p:nvPr>
            <p:extLst>
              <p:ext uri="{D42A27DB-BD31-4B8C-83A1-F6EECF244321}">
                <p14:modId xmlns:p14="http://schemas.microsoft.com/office/powerpoint/2010/main" val="1500520596"/>
              </p:ext>
            </p:extLst>
          </p:nvPr>
        </p:nvGraphicFramePr>
        <p:xfrm>
          <a:off x="1791462" y="2556510"/>
          <a:ext cx="5795772" cy="4194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Ovaal 5"/>
          <p:cNvSpPr/>
          <p:nvPr/>
        </p:nvSpPr>
        <p:spPr>
          <a:xfrm>
            <a:off x="6233373" y="2987899"/>
            <a:ext cx="746975" cy="3593205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8486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Resultaten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Grampositief</a:t>
            </a:r>
            <a:r>
              <a:rPr lang="en-US" dirty="0" smtClean="0"/>
              <a:t>, </a:t>
            </a:r>
            <a:r>
              <a:rPr lang="en-US" dirty="0" err="1" smtClean="0"/>
              <a:t>staafvormig</a:t>
            </a:r>
            <a:endParaRPr lang="en-US" dirty="0" smtClean="0"/>
          </a:p>
          <a:p>
            <a:r>
              <a:rPr lang="en-US" dirty="0" smtClean="0"/>
              <a:t>Ammonium </a:t>
            </a:r>
            <a:r>
              <a:rPr lang="en-US" dirty="0" err="1" smtClean="0"/>
              <a:t>sulfaat</a:t>
            </a:r>
            <a:r>
              <a:rPr lang="en-US" dirty="0" smtClean="0"/>
              <a:t> </a:t>
            </a:r>
            <a:r>
              <a:rPr lang="en-US" dirty="0" err="1" smtClean="0"/>
              <a:t>precipitatie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= 60% </a:t>
            </a:r>
            <a:r>
              <a:rPr lang="en-US" dirty="0" err="1" smtClean="0"/>
              <a:t>saturatie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79488"/>
              </p:ext>
            </p:extLst>
          </p:nvPr>
        </p:nvGraphicFramePr>
        <p:xfrm>
          <a:off x="772733" y="3224464"/>
          <a:ext cx="7993316" cy="305150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741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3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7587">
                <a:tc>
                  <a:txBody>
                    <a:bodyPr/>
                    <a:lstStyle/>
                    <a:p>
                      <a:endParaRPr lang="nl-BE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781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 smtClean="0">
                          <a:effectLst/>
                        </a:rPr>
                        <a:t>Enzym</a:t>
                      </a:r>
                      <a:r>
                        <a:rPr lang="nl-BE" sz="1800" baseline="0" dirty="0" smtClean="0">
                          <a:effectLst/>
                        </a:rPr>
                        <a:t> activiteit</a:t>
                      </a:r>
                      <a:r>
                        <a:rPr lang="nl-BE" sz="1800" dirty="0" smtClean="0">
                          <a:effectLst/>
                        </a:rPr>
                        <a:t> </a:t>
                      </a:r>
                      <a:r>
                        <a:rPr lang="nl-BE" sz="1800" dirty="0">
                          <a:effectLst/>
                        </a:rPr>
                        <a:t>(IU/</a:t>
                      </a:r>
                      <a:r>
                        <a:rPr lang="nl-BE" sz="1800" dirty="0" err="1">
                          <a:effectLst/>
                        </a:rPr>
                        <a:t>mL</a:t>
                      </a:r>
                      <a:r>
                        <a:rPr lang="nl-BE" sz="1800" dirty="0">
                          <a:effectLst/>
                        </a:rPr>
                        <a:t>)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781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 err="1" smtClean="0">
                          <a:effectLst/>
                        </a:rPr>
                        <a:t>Proteine</a:t>
                      </a:r>
                      <a:r>
                        <a:rPr lang="nl-BE" sz="1800" baseline="0" dirty="0" smtClean="0">
                          <a:effectLst/>
                        </a:rPr>
                        <a:t> concentratie</a:t>
                      </a:r>
                      <a:r>
                        <a:rPr lang="nl-BE" sz="1800" dirty="0" smtClean="0">
                          <a:effectLst/>
                        </a:rPr>
                        <a:t> </a:t>
                      </a:r>
                      <a:r>
                        <a:rPr lang="nl-BE" sz="1800" dirty="0">
                          <a:effectLst/>
                        </a:rPr>
                        <a:t>(mg/</a:t>
                      </a:r>
                      <a:r>
                        <a:rPr lang="nl-BE" sz="1800" dirty="0" err="1">
                          <a:effectLst/>
                        </a:rPr>
                        <a:t>mL</a:t>
                      </a:r>
                      <a:r>
                        <a:rPr lang="nl-BE" sz="1800" dirty="0">
                          <a:effectLst/>
                        </a:rPr>
                        <a:t>)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781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 smtClean="0">
                          <a:effectLst/>
                        </a:rPr>
                        <a:t>Specifieke</a:t>
                      </a:r>
                      <a:r>
                        <a:rPr lang="nl-BE" sz="1800" baseline="0" dirty="0" smtClean="0">
                          <a:effectLst/>
                        </a:rPr>
                        <a:t> activiteit</a:t>
                      </a:r>
                      <a:r>
                        <a:rPr lang="nl-BE" sz="1800" dirty="0" smtClean="0">
                          <a:effectLst/>
                        </a:rPr>
                        <a:t> </a:t>
                      </a:r>
                      <a:r>
                        <a:rPr lang="nl-BE" sz="1800" dirty="0">
                          <a:effectLst/>
                        </a:rPr>
                        <a:t>(IU/mg)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781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206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>
                          <a:effectLst/>
                        </a:rPr>
                        <a:t>0 – 20 % </a:t>
                      </a:r>
                      <a:r>
                        <a:rPr lang="nl-BE" sz="1800" dirty="0" smtClean="0">
                          <a:effectLst/>
                        </a:rPr>
                        <a:t>saturatie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781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59.46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5.56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10.69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206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>
                          <a:effectLst/>
                        </a:rPr>
                        <a:t>20 - 40 % </a:t>
                      </a:r>
                      <a:r>
                        <a:rPr lang="nl-BE" sz="1800" dirty="0" smtClean="0">
                          <a:effectLst/>
                        </a:rPr>
                        <a:t>saturatie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781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35.77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5.12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6.99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2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800" dirty="0">
                          <a:effectLst/>
                        </a:rPr>
                        <a:t>40 – 60 % </a:t>
                      </a:r>
                      <a:r>
                        <a:rPr lang="nl-BE" sz="1800" dirty="0" smtClean="0">
                          <a:effectLst/>
                        </a:rPr>
                        <a:t>saturatie</a:t>
                      </a:r>
                      <a:endParaRPr lang="nl-BE" sz="1800" dirty="0" smtClean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781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11.22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4.27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2.63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1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800" dirty="0">
                          <a:effectLst/>
                        </a:rPr>
                        <a:t>0 - 40 % </a:t>
                      </a:r>
                      <a:r>
                        <a:rPr lang="nl-BE" sz="1800" dirty="0" smtClean="0">
                          <a:effectLst/>
                        </a:rPr>
                        <a:t>saturatie</a:t>
                      </a:r>
                      <a:endParaRPr lang="nl-BE" sz="1800" dirty="0" smtClean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781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6.87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2.56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>
                          <a:effectLst/>
                        </a:rPr>
                        <a:t>2.68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1166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>
                          <a:effectLst/>
                        </a:rPr>
                        <a:t>0 - 60 % </a:t>
                      </a:r>
                      <a:r>
                        <a:rPr lang="nl-BE" sz="1800" dirty="0" smtClean="0">
                          <a:effectLst/>
                        </a:rPr>
                        <a:t>saturatie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781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7.78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>
                          <a:effectLst/>
                        </a:rPr>
                        <a:t>2.43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800" dirty="0">
                          <a:effectLst/>
                        </a:rPr>
                        <a:t>3.21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vaal 4"/>
          <p:cNvSpPr/>
          <p:nvPr/>
        </p:nvSpPr>
        <p:spPr>
          <a:xfrm>
            <a:off x="7181947" y="5812327"/>
            <a:ext cx="1056068" cy="463639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5819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Resultaten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Gelfiltratie chromatografie</a:t>
            </a:r>
          </a:p>
          <a:p>
            <a:pPr lvl="1"/>
            <a:r>
              <a:rPr lang="nl-NL" dirty="0" smtClean="0"/>
              <a:t>Fractie 44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Grafiek 3"/>
          <p:cNvGraphicFramePr/>
          <p:nvPr>
            <p:extLst>
              <p:ext uri="{D42A27DB-BD31-4B8C-83A1-F6EECF244321}">
                <p14:modId xmlns:p14="http://schemas.microsoft.com/office/powerpoint/2010/main" val="1035368511"/>
              </p:ext>
            </p:extLst>
          </p:nvPr>
        </p:nvGraphicFramePr>
        <p:xfrm>
          <a:off x="1405128" y="2696210"/>
          <a:ext cx="6568440" cy="33997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Rechte verbindingslijn met pijl 5"/>
          <p:cNvCxnSpPr/>
          <p:nvPr/>
        </p:nvCxnSpPr>
        <p:spPr>
          <a:xfrm>
            <a:off x="2775098" y="2594344"/>
            <a:ext cx="2254102" cy="111641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9363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Resultaten</a:t>
            </a:r>
            <a:endParaRPr lang="en-US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Purificatie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474209"/>
              </p:ext>
            </p:extLst>
          </p:nvPr>
        </p:nvGraphicFramePr>
        <p:xfrm>
          <a:off x="515175" y="2363902"/>
          <a:ext cx="8348346" cy="383815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4762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4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98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67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02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34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15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15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239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6850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Purification step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Enzyme volume (mL)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Enzyme activity (IU/mL)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Protein content (mg/mL)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Total activity (IU)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Total protein content (mg)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Specific activity (IU/mg)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/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Purification folds </a:t>
                      </a:r>
                      <a:br>
                        <a:rPr lang="en-US" sz="1400" dirty="0">
                          <a:effectLst/>
                        </a:rPr>
                      </a:b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Step purification folds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109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Culture filtrate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230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12.19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1.79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2803.47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412.16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6.80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48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Ammonium SO</a:t>
                      </a:r>
                      <a:r>
                        <a:rPr lang="en-US" sz="1400" baseline="-25000" dirty="0">
                          <a:effectLst/>
                        </a:rPr>
                        <a:t>4 </a:t>
                      </a:r>
                      <a:r>
                        <a:rPr lang="en-US" sz="1400" dirty="0" smtClean="0">
                          <a:effectLst/>
                        </a:rPr>
                        <a:t>precipitation </a:t>
                      </a:r>
                      <a:r>
                        <a:rPr lang="en-US" sz="1400" dirty="0">
                          <a:effectLst/>
                        </a:rPr>
                        <a:t>(60 % saturation)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50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400">
                          <a:effectLst/>
                        </a:rPr>
                        <a:t>42.45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400">
                          <a:effectLst/>
                        </a:rPr>
                        <a:t>5.92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2120.25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296.15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7.16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1.05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1.05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9109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Dialysis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40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400">
                          <a:effectLst/>
                        </a:rPr>
                        <a:t>36.05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400">
                          <a:effectLst/>
                        </a:rPr>
                        <a:t>1.11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1442.12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44.28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32.57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4.79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4.55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48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 err="1">
                          <a:effectLst/>
                        </a:rPr>
                        <a:t>Sephadex</a:t>
                      </a:r>
                      <a:r>
                        <a:rPr lang="en-US" sz="1400" dirty="0">
                          <a:effectLst/>
                        </a:rPr>
                        <a:t> G-50 </a:t>
                      </a:r>
                      <a:r>
                        <a:rPr lang="en-US" sz="1400" dirty="0" smtClean="0">
                          <a:effectLst/>
                        </a:rPr>
                        <a:t>chromatography</a:t>
                      </a:r>
                      <a:r>
                        <a:rPr lang="nl-BE" sz="1400" dirty="0" smtClean="0">
                          <a:effectLst/>
                        </a:rPr>
                        <a:t/>
                      </a:r>
                      <a:br>
                        <a:rPr lang="nl-BE" sz="1400" dirty="0" smtClean="0">
                          <a:effectLst/>
                        </a:rPr>
                      </a:br>
                      <a:r>
                        <a:rPr lang="en-US" sz="1400" dirty="0" smtClean="0">
                          <a:effectLst/>
                        </a:rPr>
                        <a:t>(fraction </a:t>
                      </a:r>
                      <a:r>
                        <a:rPr lang="en-US" sz="1400" dirty="0">
                          <a:effectLst/>
                        </a:rPr>
                        <a:t>44)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4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400">
                          <a:effectLst/>
                        </a:rPr>
                        <a:t>37.03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BE" sz="1400">
                          <a:effectLst/>
                        </a:rPr>
                        <a:t>0.40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148.10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1.62</a:t>
                      </a:r>
                      <a:endParaRPr lang="nl-BE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91.65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13.47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2.81</a:t>
                      </a:r>
                      <a:endParaRPr lang="nl-BE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Ovaal 5"/>
          <p:cNvSpPr/>
          <p:nvPr/>
        </p:nvSpPr>
        <p:spPr>
          <a:xfrm>
            <a:off x="6080832" y="5550883"/>
            <a:ext cx="1056068" cy="463639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6080832" y="3485718"/>
            <a:ext cx="1056068" cy="463639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6895406" y="5559621"/>
            <a:ext cx="1056068" cy="463639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758717" y="4895328"/>
            <a:ext cx="1056068" cy="463639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1776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Resultaten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SDS-PAGE</a:t>
            </a:r>
          </a:p>
          <a:p>
            <a:pPr lvl="1"/>
            <a:r>
              <a:rPr lang="en-US" dirty="0" smtClean="0"/>
              <a:t>MW =85.960 </a:t>
            </a:r>
            <a:r>
              <a:rPr lang="en-US" dirty="0" err="1"/>
              <a:t>kDa</a:t>
            </a:r>
            <a:endParaRPr lang="en-US" dirty="0"/>
          </a:p>
        </p:txBody>
      </p:sp>
      <p:pic>
        <p:nvPicPr>
          <p:cNvPr id="4" name="Afbeelding 3" descr="13230859_1165024380209699_1849516024_o"/>
          <p:cNvPicPr/>
          <p:nvPr/>
        </p:nvPicPr>
        <p:blipFill>
          <a:blip r:embed="rId2">
            <a:lum bright="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97" t="33630"/>
          <a:stretch>
            <a:fillRect/>
          </a:stretch>
        </p:blipFill>
        <p:spPr bwMode="auto">
          <a:xfrm>
            <a:off x="1817358" y="2753362"/>
            <a:ext cx="5743977" cy="392738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hthoek 4"/>
          <p:cNvSpPr/>
          <p:nvPr/>
        </p:nvSpPr>
        <p:spPr>
          <a:xfrm>
            <a:off x="4002473" y="3435976"/>
            <a:ext cx="686873" cy="412124"/>
          </a:xfrm>
          <a:prstGeom prst="rect">
            <a:avLst/>
          </a:prstGeom>
          <a:noFill/>
          <a:ln w="28575">
            <a:solidFill>
              <a:srgbClr val="FF781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Rechte verbindingslijn met pijl 7"/>
          <p:cNvCxnSpPr/>
          <p:nvPr/>
        </p:nvCxnSpPr>
        <p:spPr>
          <a:xfrm>
            <a:off x="3019647" y="2626242"/>
            <a:ext cx="829339" cy="6698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7867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Conclusie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Productie</a:t>
            </a:r>
            <a:r>
              <a:rPr lang="en-US" dirty="0" smtClean="0"/>
              <a:t> amylase = </a:t>
            </a:r>
            <a:r>
              <a:rPr lang="en-US" dirty="0" err="1" smtClean="0"/>
              <a:t>intracellulair</a:t>
            </a:r>
            <a:endParaRPr lang="en-US" dirty="0" smtClean="0"/>
          </a:p>
          <a:p>
            <a:r>
              <a:rPr lang="en-US" dirty="0" err="1" smtClean="0"/>
              <a:t>Activiteit</a:t>
            </a:r>
            <a:r>
              <a:rPr lang="en-US" dirty="0" smtClean="0"/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↑ = </a:t>
            </a:r>
            <a:r>
              <a:rPr lang="en-US" dirty="0"/>
              <a:t>13.47 </a:t>
            </a:r>
            <a:r>
              <a:rPr lang="en-US" dirty="0" err="1" smtClean="0"/>
              <a:t>keer</a:t>
            </a:r>
            <a:endParaRPr lang="en-US" dirty="0" smtClean="0"/>
          </a:p>
          <a:p>
            <a:r>
              <a:rPr lang="en-US" dirty="0" smtClean="0"/>
              <a:t>MW = 85.960 </a:t>
            </a:r>
            <a:r>
              <a:rPr lang="en-US" dirty="0" err="1" smtClean="0"/>
              <a:t>kDa</a:t>
            </a:r>
            <a:endParaRPr lang="en-US" dirty="0" smtClean="0"/>
          </a:p>
          <a:p>
            <a:r>
              <a:rPr lang="en-US" dirty="0" err="1" smtClean="0"/>
              <a:t>Doel</a:t>
            </a:r>
            <a:r>
              <a:rPr lang="en-US" dirty="0" smtClean="0"/>
              <a:t> </a:t>
            </a:r>
            <a:r>
              <a:rPr lang="en-US" dirty="0" err="1" smtClean="0"/>
              <a:t>bereikt</a:t>
            </a:r>
            <a:r>
              <a:rPr lang="en-US" dirty="0" smtClean="0"/>
              <a:t>? </a:t>
            </a:r>
          </a:p>
          <a:p>
            <a:pPr lvl="1"/>
            <a:r>
              <a:rPr lang="en-US" dirty="0" err="1" smtClean="0"/>
              <a:t>Isolatie</a:t>
            </a:r>
            <a:r>
              <a:rPr lang="en-US" dirty="0"/>
              <a:t> </a:t>
            </a:r>
            <a:r>
              <a:rPr lang="en-US" dirty="0" smtClean="0"/>
              <a:t>= </a:t>
            </a:r>
          </a:p>
          <a:p>
            <a:pPr lvl="1"/>
            <a:r>
              <a:rPr lang="en-US" dirty="0" smtClean="0"/>
              <a:t>Screening = </a:t>
            </a:r>
          </a:p>
          <a:p>
            <a:pPr lvl="1"/>
            <a:r>
              <a:rPr lang="en-US" dirty="0" err="1" smtClean="0"/>
              <a:t>Toepassingen</a:t>
            </a:r>
            <a:r>
              <a:rPr lang="en-US" dirty="0" smtClean="0"/>
              <a:t> = ? </a:t>
            </a:r>
            <a:endParaRPr lang="en-US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1394" y="3771227"/>
            <a:ext cx="308020" cy="30802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1756" y="4216621"/>
            <a:ext cx="308020" cy="308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968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west-vlaanderen.be/overwvl/beleid_bestuur/huisstijl/PublishingImages/Paginas/default/WVlLogoKoepelRGB_7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395" y="3995761"/>
            <a:ext cx="2138750" cy="959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jdelijke aanduiding voor inhoud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Bedankt voor jullie aandacht.</a:t>
            </a:r>
          </a:p>
          <a:p>
            <a:pPr marL="0" indent="0" algn="ctr">
              <a:buNone/>
            </a:pPr>
            <a:r>
              <a:rPr lang="nl-NL" dirty="0" smtClean="0"/>
              <a:t>Nog vragen? </a:t>
            </a:r>
            <a:endParaRPr lang="nl-NL" dirty="0"/>
          </a:p>
        </p:txBody>
      </p:sp>
      <p:pic>
        <p:nvPicPr>
          <p:cNvPr id="7" name="Picture 2" descr="http://youthheaven.com/wp-content/uploads/Chandigarh-Group-Of-College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0040" y="3934366"/>
            <a:ext cx="3296008" cy="1082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howest.be/Documenten/Logo/howest/quadri/howest_quadri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0155" y="5235224"/>
            <a:ext cx="3038386" cy="1400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3287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Overzicht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Inleiding</a:t>
            </a:r>
            <a:endParaRPr lang="en-US" dirty="0" smtClean="0"/>
          </a:p>
          <a:p>
            <a:r>
              <a:rPr lang="en-US" dirty="0" err="1" smtClean="0"/>
              <a:t>Doel</a:t>
            </a:r>
            <a:endParaRPr lang="en-US" dirty="0" smtClean="0"/>
          </a:p>
          <a:p>
            <a:r>
              <a:rPr lang="en-US" dirty="0" err="1" smtClean="0"/>
              <a:t>Methode</a:t>
            </a:r>
            <a:endParaRPr lang="en-US" dirty="0"/>
          </a:p>
          <a:p>
            <a:r>
              <a:rPr lang="en-US" dirty="0" err="1" smtClean="0"/>
              <a:t>Resultaten</a:t>
            </a:r>
            <a:endParaRPr lang="en-US" dirty="0" smtClean="0"/>
          </a:p>
          <a:p>
            <a:r>
              <a:rPr lang="en-US" dirty="0" err="1" smtClean="0"/>
              <a:t>Discussie</a:t>
            </a:r>
            <a:endParaRPr lang="en-US" dirty="0" smtClean="0"/>
          </a:p>
          <a:p>
            <a:r>
              <a:rPr lang="en-US" dirty="0" err="1" smtClean="0"/>
              <a:t>Conclusie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84877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Inleiding							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4825626" cy="4495800"/>
          </a:xfrm>
        </p:spPr>
        <p:txBody>
          <a:bodyPr/>
          <a:lstStyle/>
          <a:p>
            <a:r>
              <a:rPr lang="nl-NL" dirty="0" smtClean="0"/>
              <a:t>CGC campus </a:t>
            </a:r>
            <a:r>
              <a:rPr lang="nl-NL" dirty="0" err="1" smtClean="0"/>
              <a:t>Landran</a:t>
            </a:r>
            <a:r>
              <a:rPr lang="nl-NL" dirty="0" smtClean="0"/>
              <a:t>; India</a:t>
            </a:r>
          </a:p>
          <a:p>
            <a:r>
              <a:rPr lang="nl-NL" dirty="0" err="1" smtClean="0"/>
              <a:t>Department</a:t>
            </a:r>
            <a:r>
              <a:rPr lang="nl-NL" dirty="0" smtClean="0"/>
              <a:t> of </a:t>
            </a:r>
            <a:r>
              <a:rPr lang="nl-NL" dirty="0" err="1" smtClean="0"/>
              <a:t>Biotechnology</a:t>
            </a:r>
            <a:endParaRPr lang="nl-NL" dirty="0" smtClean="0"/>
          </a:p>
          <a:p>
            <a:r>
              <a:rPr lang="nl-NL" dirty="0" err="1" smtClean="0"/>
              <a:t>olv</a:t>
            </a:r>
            <a:r>
              <a:rPr lang="nl-NL" dirty="0" smtClean="0"/>
              <a:t> </a:t>
            </a:r>
            <a:r>
              <a:rPr lang="nl-NL" dirty="0" err="1" smtClean="0"/>
              <a:t>Arpit</a:t>
            </a:r>
            <a:r>
              <a:rPr lang="nl-NL" dirty="0" smtClean="0"/>
              <a:t> </a:t>
            </a:r>
            <a:r>
              <a:rPr lang="nl-NL" dirty="0" err="1" smtClean="0"/>
              <a:t>Sharma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endParaRPr lang="nl-NL" dirty="0"/>
          </a:p>
        </p:txBody>
      </p:sp>
      <p:pic>
        <p:nvPicPr>
          <p:cNvPr id="13" name="Picture 4" descr="https://scontent-ams3-1.xx.fbcdn.net/v/t34.0-12/12920949_1131222933589844_1380829874_n.jpg?oh=0082b94f0bad35a0aad9f746c6ba1223&amp;oe=57621F5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8926" y="2192628"/>
            <a:ext cx="2637122" cy="408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youthheaven.com/wp-content/uploads/Chandigarh-Group-Of-Colle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40" y="4476223"/>
            <a:ext cx="5491852" cy="1803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6347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Doel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Amylase = 25 % enzym markt</a:t>
            </a:r>
          </a:p>
          <a:p>
            <a:r>
              <a:rPr lang="nl-NL" dirty="0" smtClean="0"/>
              <a:t>Nood aan nieuwe amylase producerende bacteriën</a:t>
            </a:r>
          </a:p>
          <a:p>
            <a:pPr lvl="1"/>
            <a:r>
              <a:rPr lang="nl-NL" dirty="0" smtClean="0"/>
              <a:t>Isolatie bacterie</a:t>
            </a:r>
          </a:p>
          <a:p>
            <a:pPr lvl="1"/>
            <a:r>
              <a:rPr lang="nl-NL" dirty="0" smtClean="0"/>
              <a:t>Screening amylase productie</a:t>
            </a:r>
          </a:p>
          <a:p>
            <a:r>
              <a:rPr lang="nl-NL" dirty="0" smtClean="0"/>
              <a:t>Toepassingen industrie</a:t>
            </a:r>
          </a:p>
          <a:p>
            <a:pPr lvl="1"/>
            <a:r>
              <a:rPr lang="nl-NL" dirty="0" smtClean="0"/>
              <a:t>Voeding</a:t>
            </a:r>
          </a:p>
          <a:p>
            <a:pPr lvl="1"/>
            <a:r>
              <a:rPr lang="nl-NL" dirty="0" smtClean="0"/>
              <a:t>Textiel</a:t>
            </a:r>
          </a:p>
          <a:p>
            <a:pPr lvl="1"/>
            <a:r>
              <a:rPr lang="nl-NL" dirty="0" smtClean="0"/>
              <a:t>Detergent</a:t>
            </a:r>
          </a:p>
          <a:p>
            <a:pPr lvl="1"/>
            <a:r>
              <a:rPr lang="nl-NL" dirty="0" smtClean="0"/>
              <a:t>…?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50719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Methode</a:t>
            </a:r>
            <a:endParaRPr lang="en-US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95971680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7212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Methode: isolatie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2"/>
          </p:nvPr>
        </p:nvSpPr>
        <p:spPr>
          <a:xfrm>
            <a:off x="3453062" y="1589567"/>
            <a:ext cx="5278040" cy="4572000"/>
          </a:xfrm>
        </p:spPr>
        <p:txBody>
          <a:bodyPr>
            <a:normAutofit/>
          </a:bodyPr>
          <a:lstStyle/>
          <a:p>
            <a:r>
              <a:rPr lang="nl-NL" dirty="0" smtClean="0"/>
              <a:t>Gecontamineerde </a:t>
            </a:r>
            <a:r>
              <a:rPr lang="nl-NL" dirty="0"/>
              <a:t>aardappel</a:t>
            </a:r>
          </a:p>
          <a:p>
            <a:r>
              <a:rPr lang="nl-NL" dirty="0"/>
              <a:t>Verdunningsreeks</a:t>
            </a:r>
          </a:p>
          <a:p>
            <a:r>
              <a:rPr lang="nl-NL" dirty="0"/>
              <a:t>Massa </a:t>
            </a:r>
            <a:r>
              <a:rPr lang="nl-NL" dirty="0" smtClean="0"/>
              <a:t>productie: geoptimaliseerde </a:t>
            </a:r>
            <a:r>
              <a:rPr lang="nl-NL" dirty="0" err="1"/>
              <a:t>broth</a:t>
            </a:r>
            <a:endParaRPr lang="nl-NL" dirty="0"/>
          </a:p>
          <a:p>
            <a:endParaRPr lang="nl-NL" dirty="0"/>
          </a:p>
        </p:txBody>
      </p:sp>
      <p:graphicFrame>
        <p:nvGraphicFramePr>
          <p:cNvPr id="7" name="Tijdelijke aanduiding voor inhoud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9533342"/>
              </p:ext>
            </p:extLst>
          </p:nvPr>
        </p:nvGraphicFramePr>
        <p:xfrm>
          <a:off x="609599" y="1804734"/>
          <a:ext cx="2671011" cy="37177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0787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Graphic spid="7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Methode: screening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86261564"/>
              </p:ext>
            </p:extLst>
          </p:nvPr>
        </p:nvGraphicFramePr>
        <p:xfrm>
          <a:off x="0" y="1589567"/>
          <a:ext cx="3886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3284622" y="1589567"/>
            <a:ext cx="5446480" cy="4572000"/>
          </a:xfrm>
        </p:spPr>
        <p:txBody>
          <a:bodyPr/>
          <a:lstStyle/>
          <a:p>
            <a:r>
              <a:rPr lang="nl-NL" dirty="0" smtClean="0"/>
              <a:t>Primaire, secundaire en tertiaire screening</a:t>
            </a:r>
            <a:endParaRPr lang="nl-NL" dirty="0"/>
          </a:p>
          <a:p>
            <a:pPr lvl="1"/>
            <a:r>
              <a:rPr lang="nl-NL" dirty="0" smtClean="0"/>
              <a:t>DNS methode</a:t>
            </a:r>
          </a:p>
          <a:p>
            <a:pPr lvl="2"/>
            <a:r>
              <a:rPr lang="nl-NL" dirty="0" smtClean="0"/>
              <a:t>Enzym activiteit</a:t>
            </a:r>
          </a:p>
          <a:p>
            <a:pPr lvl="1"/>
            <a:r>
              <a:rPr lang="nl-NL" dirty="0" err="1" smtClean="0"/>
              <a:t>Lowry</a:t>
            </a:r>
            <a:r>
              <a:rPr lang="nl-NL" dirty="0" smtClean="0"/>
              <a:t> methode</a:t>
            </a:r>
          </a:p>
          <a:p>
            <a:pPr lvl="2"/>
            <a:r>
              <a:rPr lang="nl-NL" dirty="0" smtClean="0"/>
              <a:t>Proteïne concentratie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0471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Methode: identificatie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78660148"/>
              </p:ext>
            </p:extLst>
          </p:nvPr>
        </p:nvGraphicFramePr>
        <p:xfrm>
          <a:off x="0" y="1589567"/>
          <a:ext cx="3886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nl-NL" dirty="0" smtClean="0"/>
              <a:t>Gramkleuring</a:t>
            </a:r>
          </a:p>
          <a:p>
            <a:r>
              <a:rPr lang="nl-NL" dirty="0" smtClean="0"/>
              <a:t>MW bepaling via SDS-PAGE</a:t>
            </a:r>
          </a:p>
        </p:txBody>
      </p:sp>
    </p:spTree>
    <p:extLst>
      <p:ext uri="{BB962C8B-B14F-4D97-AF65-F5344CB8AC3E}">
        <p14:creationId xmlns:p14="http://schemas.microsoft.com/office/powerpoint/2010/main" val="3382568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Methode: purificatie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45530388"/>
              </p:ext>
            </p:extLst>
          </p:nvPr>
        </p:nvGraphicFramePr>
        <p:xfrm>
          <a:off x="-228600" y="1589567"/>
          <a:ext cx="3886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nl-NL" dirty="0" smtClean="0"/>
              <a:t>Verwijderen ongewenste componenten</a:t>
            </a:r>
          </a:p>
          <a:p>
            <a:pPr lvl="1"/>
            <a:r>
              <a:rPr lang="nl-NL" dirty="0" smtClean="0"/>
              <a:t>ASP met verschillende saturatie </a:t>
            </a:r>
          </a:p>
          <a:p>
            <a:pPr lvl="1"/>
            <a:r>
              <a:rPr lang="nl-NL" dirty="0" smtClean="0"/>
              <a:t>Dialyse</a:t>
            </a:r>
          </a:p>
          <a:p>
            <a:pPr lvl="1"/>
            <a:r>
              <a:rPr lang="nl-NL" dirty="0" smtClean="0"/>
              <a:t>Gelfiltratie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5472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angepast ontwerp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1948</TotalTime>
  <Words>465</Words>
  <Application>Microsoft Office PowerPoint</Application>
  <PresentationFormat>Diavoorstelling (4:3)</PresentationFormat>
  <Paragraphs>257</Paragraphs>
  <Slides>18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8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18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Tw Cen MT</vt:lpstr>
      <vt:lpstr>Verdana</vt:lpstr>
      <vt:lpstr>Wingdings</vt:lpstr>
      <vt:lpstr>Wingdings 2</vt:lpstr>
      <vt:lpstr>Median</vt:lpstr>
      <vt:lpstr>Aangepast ontwerp</vt:lpstr>
      <vt:lpstr>Isolatie en screening van een amylase producerende bacterie</vt:lpstr>
      <vt:lpstr>Overzicht</vt:lpstr>
      <vt:lpstr>Inleiding       </vt:lpstr>
      <vt:lpstr>Doel</vt:lpstr>
      <vt:lpstr>Methode</vt:lpstr>
      <vt:lpstr>Methode: isolatie</vt:lpstr>
      <vt:lpstr>Methode: screening</vt:lpstr>
      <vt:lpstr>Methode: identificatie</vt:lpstr>
      <vt:lpstr>Methode: purificatie</vt:lpstr>
      <vt:lpstr>Resultaten </vt:lpstr>
      <vt:lpstr>Resultaten</vt:lpstr>
      <vt:lpstr>Resultaten</vt:lpstr>
      <vt:lpstr>Resultaten</vt:lpstr>
      <vt:lpstr>Resultaten</vt:lpstr>
      <vt:lpstr>Resultaten</vt:lpstr>
      <vt:lpstr>Resultaten</vt:lpstr>
      <vt:lpstr>Conclusie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Gebruiker</dc:creator>
  <cp:lastModifiedBy>Demeyere Mieke</cp:lastModifiedBy>
  <cp:revision>48</cp:revision>
  <dcterms:created xsi:type="dcterms:W3CDTF">2014-09-16T21:36:28Z</dcterms:created>
  <dcterms:modified xsi:type="dcterms:W3CDTF">2016-06-16T10:08:08Z</dcterms:modified>
</cp:coreProperties>
</file>